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2" d="100"/>
          <a:sy n="92" d="100"/>
        </p:scale>
        <p:origin x="153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AE66A2-186B-4DDF-8F10-445C289B17A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BF361DE-0C40-43B6-9898-CBFF86BCF9BF}">
      <dgm:prSet/>
      <dgm:spPr/>
      <dgm:t>
        <a:bodyPr/>
        <a:lstStyle/>
        <a:p>
          <a:pPr>
            <a:defRPr cap="all"/>
          </a:pPr>
          <a:r>
            <a:rPr lang="en-US"/>
            <a:t>Executive Summary</a:t>
          </a:r>
        </a:p>
      </dgm:t>
    </dgm:pt>
    <dgm:pt modelId="{47075760-D949-491C-AEE0-72FD65A89E41}" type="parTrans" cxnId="{98896DE3-7013-4C6B-81BF-B9C8B7660CD2}">
      <dgm:prSet/>
      <dgm:spPr/>
      <dgm:t>
        <a:bodyPr/>
        <a:lstStyle/>
        <a:p>
          <a:endParaRPr lang="en-US"/>
        </a:p>
      </dgm:t>
    </dgm:pt>
    <dgm:pt modelId="{58B26AF7-8DB4-4FA5-92FA-F7C9E44CA889}" type="sibTrans" cxnId="{98896DE3-7013-4C6B-81BF-B9C8B7660CD2}">
      <dgm:prSet/>
      <dgm:spPr/>
      <dgm:t>
        <a:bodyPr/>
        <a:lstStyle/>
        <a:p>
          <a:endParaRPr lang="en-US"/>
        </a:p>
      </dgm:t>
    </dgm:pt>
    <dgm:pt modelId="{9CFC6090-3E8C-4160-8D34-5778B830D4E1}">
      <dgm:prSet/>
      <dgm:spPr/>
      <dgm:t>
        <a:bodyPr/>
        <a:lstStyle/>
        <a:p>
          <a:pPr>
            <a:defRPr cap="all"/>
          </a:pPr>
          <a:r>
            <a:rPr lang="en-US"/>
            <a:t>Introduction</a:t>
          </a:r>
        </a:p>
      </dgm:t>
    </dgm:pt>
    <dgm:pt modelId="{90DE16D7-3480-4364-8A04-8CC41E5B630C}" type="parTrans" cxnId="{A31C9D80-DA23-40F0-B52F-D4F8E1DD4DB9}">
      <dgm:prSet/>
      <dgm:spPr/>
      <dgm:t>
        <a:bodyPr/>
        <a:lstStyle/>
        <a:p>
          <a:endParaRPr lang="en-US"/>
        </a:p>
      </dgm:t>
    </dgm:pt>
    <dgm:pt modelId="{38530493-0915-4728-A285-11F2615A78E6}" type="sibTrans" cxnId="{A31C9D80-DA23-40F0-B52F-D4F8E1DD4DB9}">
      <dgm:prSet/>
      <dgm:spPr/>
      <dgm:t>
        <a:bodyPr/>
        <a:lstStyle/>
        <a:p>
          <a:endParaRPr lang="en-US"/>
        </a:p>
      </dgm:t>
    </dgm:pt>
    <dgm:pt modelId="{EE3A9179-D1BC-48D0-AA75-DD212EC9654E}">
      <dgm:prSet/>
      <dgm:spPr/>
      <dgm:t>
        <a:bodyPr/>
        <a:lstStyle/>
        <a:p>
          <a:pPr>
            <a:defRPr cap="all"/>
          </a:pPr>
          <a:r>
            <a:rPr lang="en-US"/>
            <a:t>Methodology</a:t>
          </a:r>
        </a:p>
      </dgm:t>
    </dgm:pt>
    <dgm:pt modelId="{33524E78-6981-46C5-AD64-B4502B625065}" type="parTrans" cxnId="{63129BFE-EB07-41D9-8E46-1032172D7CDA}">
      <dgm:prSet/>
      <dgm:spPr/>
      <dgm:t>
        <a:bodyPr/>
        <a:lstStyle/>
        <a:p>
          <a:endParaRPr lang="en-US"/>
        </a:p>
      </dgm:t>
    </dgm:pt>
    <dgm:pt modelId="{C788EDCD-81B9-4154-AA40-0CB5133025D1}" type="sibTrans" cxnId="{63129BFE-EB07-41D9-8E46-1032172D7CDA}">
      <dgm:prSet/>
      <dgm:spPr/>
      <dgm:t>
        <a:bodyPr/>
        <a:lstStyle/>
        <a:p>
          <a:endParaRPr lang="en-US"/>
        </a:p>
      </dgm:t>
    </dgm:pt>
    <dgm:pt modelId="{390FBDEB-4F54-4B2E-8EBA-5001A5ACD19B}">
      <dgm:prSet/>
      <dgm:spPr/>
      <dgm:t>
        <a:bodyPr/>
        <a:lstStyle/>
        <a:p>
          <a:pPr>
            <a:defRPr cap="all"/>
          </a:pPr>
          <a:r>
            <a:rPr lang="en-US"/>
            <a:t>Results</a:t>
          </a:r>
        </a:p>
      </dgm:t>
    </dgm:pt>
    <dgm:pt modelId="{3D9C559E-43F2-4D20-ADBD-F8C27B599405}" type="parTrans" cxnId="{CB263AE2-A6F3-4D27-82EF-329BCB8C4B67}">
      <dgm:prSet/>
      <dgm:spPr/>
      <dgm:t>
        <a:bodyPr/>
        <a:lstStyle/>
        <a:p>
          <a:endParaRPr lang="en-US"/>
        </a:p>
      </dgm:t>
    </dgm:pt>
    <dgm:pt modelId="{D0684E19-3159-45DE-982E-4B0B55789837}" type="sibTrans" cxnId="{CB263AE2-A6F3-4D27-82EF-329BCB8C4B67}">
      <dgm:prSet/>
      <dgm:spPr/>
      <dgm:t>
        <a:bodyPr/>
        <a:lstStyle/>
        <a:p>
          <a:endParaRPr lang="en-US"/>
        </a:p>
      </dgm:t>
    </dgm:pt>
    <dgm:pt modelId="{A4BDEE54-BBFD-44FF-87CE-6FBF746AF072}">
      <dgm:prSet/>
      <dgm:spPr/>
      <dgm:t>
        <a:bodyPr/>
        <a:lstStyle/>
        <a:p>
          <a:pPr>
            <a:defRPr cap="all"/>
          </a:pPr>
          <a:r>
            <a:rPr lang="en-US"/>
            <a:t>Conclusion</a:t>
          </a:r>
        </a:p>
      </dgm:t>
    </dgm:pt>
    <dgm:pt modelId="{4421ACE0-4184-44D7-AAF2-894177B743D3}" type="parTrans" cxnId="{BECE98D0-FEFB-4B2A-97C0-23C0D49BA8F0}">
      <dgm:prSet/>
      <dgm:spPr/>
      <dgm:t>
        <a:bodyPr/>
        <a:lstStyle/>
        <a:p>
          <a:endParaRPr lang="en-US"/>
        </a:p>
      </dgm:t>
    </dgm:pt>
    <dgm:pt modelId="{841B1031-1B98-4B09-8736-DBF53DA6F92A}" type="sibTrans" cxnId="{BECE98D0-FEFB-4B2A-97C0-23C0D49BA8F0}">
      <dgm:prSet/>
      <dgm:spPr/>
      <dgm:t>
        <a:bodyPr/>
        <a:lstStyle/>
        <a:p>
          <a:endParaRPr lang="en-US"/>
        </a:p>
      </dgm:t>
    </dgm:pt>
    <dgm:pt modelId="{EBAC5A11-FCA4-4C9E-A371-1E7C70ABCBB3}">
      <dgm:prSet/>
      <dgm:spPr/>
      <dgm:t>
        <a:bodyPr/>
        <a:lstStyle/>
        <a:p>
          <a:pPr>
            <a:defRPr cap="all"/>
          </a:pPr>
          <a:r>
            <a:rPr lang="en-US"/>
            <a:t>Appendix</a:t>
          </a:r>
        </a:p>
      </dgm:t>
    </dgm:pt>
    <dgm:pt modelId="{D3B6ED57-6F96-4AC6-A502-4CD8B0EE5B5E}" type="parTrans" cxnId="{D7FFA2CE-B15B-4F0E-AB99-CBA4D6882958}">
      <dgm:prSet/>
      <dgm:spPr/>
      <dgm:t>
        <a:bodyPr/>
        <a:lstStyle/>
        <a:p>
          <a:endParaRPr lang="en-US"/>
        </a:p>
      </dgm:t>
    </dgm:pt>
    <dgm:pt modelId="{6BBD9818-3943-4524-B22B-B9FA1A1737D1}" type="sibTrans" cxnId="{D7FFA2CE-B15B-4F0E-AB99-CBA4D6882958}">
      <dgm:prSet/>
      <dgm:spPr/>
      <dgm:t>
        <a:bodyPr/>
        <a:lstStyle/>
        <a:p>
          <a:endParaRPr lang="en-US"/>
        </a:p>
      </dgm:t>
    </dgm:pt>
    <dgm:pt modelId="{854EBE72-743A-4492-974F-683073F4EFDC}" type="pres">
      <dgm:prSet presAssocID="{00AE66A2-186B-4DDF-8F10-445C289B17A7}" presName="root" presStyleCnt="0">
        <dgm:presLayoutVars>
          <dgm:dir/>
          <dgm:resizeHandles val="exact"/>
        </dgm:presLayoutVars>
      </dgm:prSet>
      <dgm:spPr/>
    </dgm:pt>
    <dgm:pt modelId="{4C6DA190-AC68-491C-8FFA-58A619C5C637}" type="pres">
      <dgm:prSet presAssocID="{9BF361DE-0C40-43B6-9898-CBFF86BCF9BF}" presName="compNode" presStyleCnt="0"/>
      <dgm:spPr/>
    </dgm:pt>
    <dgm:pt modelId="{3D8E7FFD-AC34-4880-939A-6BD3CB5F58A1}" type="pres">
      <dgm:prSet presAssocID="{9BF361DE-0C40-43B6-9898-CBFF86BCF9BF}" presName="iconBgRect" presStyleLbl="bgShp" presStyleIdx="0" presStyleCnt="6"/>
      <dgm:spPr>
        <a:prstGeom prst="round2DiagRect">
          <a:avLst>
            <a:gd name="adj1" fmla="val 29727"/>
            <a:gd name="adj2" fmla="val 0"/>
          </a:avLst>
        </a:prstGeom>
      </dgm:spPr>
    </dgm:pt>
    <dgm:pt modelId="{97733442-F8C0-419F-A5E8-62C6E407FCE2}" type="pres">
      <dgm:prSet presAssocID="{9BF361DE-0C40-43B6-9898-CBFF86BCF9B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19936968-20F3-4E3E-BD75-6CBF4E340125}" type="pres">
      <dgm:prSet presAssocID="{9BF361DE-0C40-43B6-9898-CBFF86BCF9BF}" presName="spaceRect" presStyleCnt="0"/>
      <dgm:spPr/>
    </dgm:pt>
    <dgm:pt modelId="{3830D054-87EA-4F06-9461-B15735779ECB}" type="pres">
      <dgm:prSet presAssocID="{9BF361DE-0C40-43B6-9898-CBFF86BCF9BF}" presName="textRect" presStyleLbl="revTx" presStyleIdx="0" presStyleCnt="6">
        <dgm:presLayoutVars>
          <dgm:chMax val="1"/>
          <dgm:chPref val="1"/>
        </dgm:presLayoutVars>
      </dgm:prSet>
      <dgm:spPr/>
    </dgm:pt>
    <dgm:pt modelId="{BE0473A4-DE0D-49B9-9513-3165E060EFC0}" type="pres">
      <dgm:prSet presAssocID="{58B26AF7-8DB4-4FA5-92FA-F7C9E44CA889}" presName="sibTrans" presStyleCnt="0"/>
      <dgm:spPr/>
    </dgm:pt>
    <dgm:pt modelId="{5F17768A-2F9F-4B61-AA7C-98095E2AE406}" type="pres">
      <dgm:prSet presAssocID="{9CFC6090-3E8C-4160-8D34-5778B830D4E1}" presName="compNode" presStyleCnt="0"/>
      <dgm:spPr/>
    </dgm:pt>
    <dgm:pt modelId="{13CAD1F9-71F9-4122-9DA5-66E7F0E091DF}" type="pres">
      <dgm:prSet presAssocID="{9CFC6090-3E8C-4160-8D34-5778B830D4E1}" presName="iconBgRect" presStyleLbl="bgShp" presStyleIdx="1" presStyleCnt="6"/>
      <dgm:spPr>
        <a:prstGeom prst="round2DiagRect">
          <a:avLst>
            <a:gd name="adj1" fmla="val 29727"/>
            <a:gd name="adj2" fmla="val 0"/>
          </a:avLst>
        </a:prstGeom>
      </dgm:spPr>
    </dgm:pt>
    <dgm:pt modelId="{E01A186A-059D-4C4E-975C-EBC0A2087004}" type="pres">
      <dgm:prSet presAssocID="{9CFC6090-3E8C-4160-8D34-5778B830D4E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E75AEA42-6DF9-45AD-9541-C54E84C77AC8}" type="pres">
      <dgm:prSet presAssocID="{9CFC6090-3E8C-4160-8D34-5778B830D4E1}" presName="spaceRect" presStyleCnt="0"/>
      <dgm:spPr/>
    </dgm:pt>
    <dgm:pt modelId="{997C2E36-1B28-4ACE-B91C-4AD0BAD4BAB0}" type="pres">
      <dgm:prSet presAssocID="{9CFC6090-3E8C-4160-8D34-5778B830D4E1}" presName="textRect" presStyleLbl="revTx" presStyleIdx="1" presStyleCnt="6">
        <dgm:presLayoutVars>
          <dgm:chMax val="1"/>
          <dgm:chPref val="1"/>
        </dgm:presLayoutVars>
      </dgm:prSet>
      <dgm:spPr/>
    </dgm:pt>
    <dgm:pt modelId="{9EFB5172-0AAB-402D-9D63-19B1F0392F0E}" type="pres">
      <dgm:prSet presAssocID="{38530493-0915-4728-A285-11F2615A78E6}" presName="sibTrans" presStyleCnt="0"/>
      <dgm:spPr/>
    </dgm:pt>
    <dgm:pt modelId="{56B25BE3-C4F6-4AA0-8FF8-17E26F29F1BA}" type="pres">
      <dgm:prSet presAssocID="{EE3A9179-D1BC-48D0-AA75-DD212EC9654E}" presName="compNode" presStyleCnt="0"/>
      <dgm:spPr/>
    </dgm:pt>
    <dgm:pt modelId="{4873E203-6069-4C1B-90F6-D33454C3BF8A}" type="pres">
      <dgm:prSet presAssocID="{EE3A9179-D1BC-48D0-AA75-DD212EC9654E}" presName="iconBgRect" presStyleLbl="bgShp" presStyleIdx="2" presStyleCnt="6"/>
      <dgm:spPr>
        <a:prstGeom prst="round2DiagRect">
          <a:avLst>
            <a:gd name="adj1" fmla="val 29727"/>
            <a:gd name="adj2" fmla="val 0"/>
          </a:avLst>
        </a:prstGeom>
      </dgm:spPr>
    </dgm:pt>
    <dgm:pt modelId="{AE74CE40-0155-46CF-A5BB-A0C58E8BDDDF}" type="pres">
      <dgm:prSet presAssocID="{EE3A9179-D1BC-48D0-AA75-DD212EC9654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DFFB4D2E-D940-4119-A03E-23541405C1C8}" type="pres">
      <dgm:prSet presAssocID="{EE3A9179-D1BC-48D0-AA75-DD212EC9654E}" presName="spaceRect" presStyleCnt="0"/>
      <dgm:spPr/>
    </dgm:pt>
    <dgm:pt modelId="{4D2ADC77-F0DF-4365-86BA-401F84700B7C}" type="pres">
      <dgm:prSet presAssocID="{EE3A9179-D1BC-48D0-AA75-DD212EC9654E}" presName="textRect" presStyleLbl="revTx" presStyleIdx="2" presStyleCnt="6">
        <dgm:presLayoutVars>
          <dgm:chMax val="1"/>
          <dgm:chPref val="1"/>
        </dgm:presLayoutVars>
      </dgm:prSet>
      <dgm:spPr/>
    </dgm:pt>
    <dgm:pt modelId="{CF26D57A-CBEB-41F6-874D-ADFD6793713B}" type="pres">
      <dgm:prSet presAssocID="{C788EDCD-81B9-4154-AA40-0CB5133025D1}" presName="sibTrans" presStyleCnt="0"/>
      <dgm:spPr/>
    </dgm:pt>
    <dgm:pt modelId="{B9FA3DFB-F238-4B3C-B6B4-8D32F1304CF1}" type="pres">
      <dgm:prSet presAssocID="{390FBDEB-4F54-4B2E-8EBA-5001A5ACD19B}" presName="compNode" presStyleCnt="0"/>
      <dgm:spPr/>
    </dgm:pt>
    <dgm:pt modelId="{344E5733-FBEC-4099-8123-BCDF5D2EFD93}" type="pres">
      <dgm:prSet presAssocID="{390FBDEB-4F54-4B2E-8EBA-5001A5ACD19B}" presName="iconBgRect" presStyleLbl="bgShp" presStyleIdx="3" presStyleCnt="6"/>
      <dgm:spPr>
        <a:prstGeom prst="round2DiagRect">
          <a:avLst>
            <a:gd name="adj1" fmla="val 29727"/>
            <a:gd name="adj2" fmla="val 0"/>
          </a:avLst>
        </a:prstGeom>
      </dgm:spPr>
    </dgm:pt>
    <dgm:pt modelId="{50D42782-BE6C-40C2-8546-8EC293BB2D31}" type="pres">
      <dgm:prSet presAssocID="{390FBDEB-4F54-4B2E-8EBA-5001A5ACD19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B1269C35-9C53-4B1A-AF14-45574B7B4597}" type="pres">
      <dgm:prSet presAssocID="{390FBDEB-4F54-4B2E-8EBA-5001A5ACD19B}" presName="spaceRect" presStyleCnt="0"/>
      <dgm:spPr/>
    </dgm:pt>
    <dgm:pt modelId="{CBFC1D5A-8178-47FF-BA54-F676AAE832C9}" type="pres">
      <dgm:prSet presAssocID="{390FBDEB-4F54-4B2E-8EBA-5001A5ACD19B}" presName="textRect" presStyleLbl="revTx" presStyleIdx="3" presStyleCnt="6">
        <dgm:presLayoutVars>
          <dgm:chMax val="1"/>
          <dgm:chPref val="1"/>
        </dgm:presLayoutVars>
      </dgm:prSet>
      <dgm:spPr/>
    </dgm:pt>
    <dgm:pt modelId="{E68B10FC-ACF6-4DE5-B785-8902DE1DC406}" type="pres">
      <dgm:prSet presAssocID="{D0684E19-3159-45DE-982E-4B0B55789837}" presName="sibTrans" presStyleCnt="0"/>
      <dgm:spPr/>
    </dgm:pt>
    <dgm:pt modelId="{33332AD6-2648-4B7F-9A7C-CF7AED0FE4D1}" type="pres">
      <dgm:prSet presAssocID="{A4BDEE54-BBFD-44FF-87CE-6FBF746AF072}" presName="compNode" presStyleCnt="0"/>
      <dgm:spPr/>
    </dgm:pt>
    <dgm:pt modelId="{FC3B706D-27E2-48A7-9BD9-4C3D1BAC118E}" type="pres">
      <dgm:prSet presAssocID="{A4BDEE54-BBFD-44FF-87CE-6FBF746AF072}" presName="iconBgRect" presStyleLbl="bgShp" presStyleIdx="4" presStyleCnt="6"/>
      <dgm:spPr>
        <a:prstGeom prst="round2DiagRect">
          <a:avLst>
            <a:gd name="adj1" fmla="val 29727"/>
            <a:gd name="adj2" fmla="val 0"/>
          </a:avLst>
        </a:prstGeom>
      </dgm:spPr>
    </dgm:pt>
    <dgm:pt modelId="{5B70F1F9-7312-4667-A999-59F903D2F799}" type="pres">
      <dgm:prSet presAssocID="{A4BDEE54-BBFD-44FF-87CE-6FBF746AF07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3F44FF04-F3AD-46F1-9986-75968C615F99}" type="pres">
      <dgm:prSet presAssocID="{A4BDEE54-BBFD-44FF-87CE-6FBF746AF072}" presName="spaceRect" presStyleCnt="0"/>
      <dgm:spPr/>
    </dgm:pt>
    <dgm:pt modelId="{AE1D576C-3C21-46FE-B013-55C14F0EF7A4}" type="pres">
      <dgm:prSet presAssocID="{A4BDEE54-BBFD-44FF-87CE-6FBF746AF072}" presName="textRect" presStyleLbl="revTx" presStyleIdx="4" presStyleCnt="6">
        <dgm:presLayoutVars>
          <dgm:chMax val="1"/>
          <dgm:chPref val="1"/>
        </dgm:presLayoutVars>
      </dgm:prSet>
      <dgm:spPr/>
    </dgm:pt>
    <dgm:pt modelId="{D24A271E-5CB5-4FF6-99DE-D159F6E98986}" type="pres">
      <dgm:prSet presAssocID="{841B1031-1B98-4B09-8736-DBF53DA6F92A}" presName="sibTrans" presStyleCnt="0"/>
      <dgm:spPr/>
    </dgm:pt>
    <dgm:pt modelId="{C624251D-8FBC-40F3-8EF6-7C6B39B94F54}" type="pres">
      <dgm:prSet presAssocID="{EBAC5A11-FCA4-4C9E-A371-1E7C70ABCBB3}" presName="compNode" presStyleCnt="0"/>
      <dgm:spPr/>
    </dgm:pt>
    <dgm:pt modelId="{DBB98FF1-BF83-4389-B968-260C088E0CA3}" type="pres">
      <dgm:prSet presAssocID="{EBAC5A11-FCA4-4C9E-A371-1E7C70ABCBB3}" presName="iconBgRect" presStyleLbl="bgShp" presStyleIdx="5" presStyleCnt="6"/>
      <dgm:spPr>
        <a:prstGeom prst="round2DiagRect">
          <a:avLst>
            <a:gd name="adj1" fmla="val 29727"/>
            <a:gd name="adj2" fmla="val 0"/>
          </a:avLst>
        </a:prstGeom>
      </dgm:spPr>
    </dgm:pt>
    <dgm:pt modelId="{28B13795-C7B6-42B0-9E6C-533BB8CA1FEC}" type="pres">
      <dgm:prSet presAssocID="{EBAC5A11-FCA4-4C9E-A371-1E7C70ABCBB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6D33A015-1FE8-4146-9420-54B6A45783E3}" type="pres">
      <dgm:prSet presAssocID="{EBAC5A11-FCA4-4C9E-A371-1E7C70ABCBB3}" presName="spaceRect" presStyleCnt="0"/>
      <dgm:spPr/>
    </dgm:pt>
    <dgm:pt modelId="{23D66832-9974-41A4-B2F4-64E8FC9488AB}" type="pres">
      <dgm:prSet presAssocID="{EBAC5A11-FCA4-4C9E-A371-1E7C70ABCBB3}" presName="textRect" presStyleLbl="revTx" presStyleIdx="5" presStyleCnt="6">
        <dgm:presLayoutVars>
          <dgm:chMax val="1"/>
          <dgm:chPref val="1"/>
        </dgm:presLayoutVars>
      </dgm:prSet>
      <dgm:spPr/>
    </dgm:pt>
  </dgm:ptLst>
  <dgm:cxnLst>
    <dgm:cxn modelId="{DF5C8004-71C5-4641-8528-AF2108E07E14}" type="presOf" srcId="{390FBDEB-4F54-4B2E-8EBA-5001A5ACD19B}" destId="{CBFC1D5A-8178-47FF-BA54-F676AAE832C9}" srcOrd="0" destOrd="0" presId="urn:microsoft.com/office/officeart/2018/5/layout/IconLeafLabelList"/>
    <dgm:cxn modelId="{F674C10C-DA54-4C5C-A4F7-ACCC29D4E656}" type="presOf" srcId="{9CFC6090-3E8C-4160-8D34-5778B830D4E1}" destId="{997C2E36-1B28-4ACE-B91C-4AD0BAD4BAB0}" srcOrd="0" destOrd="0" presId="urn:microsoft.com/office/officeart/2018/5/layout/IconLeafLabelList"/>
    <dgm:cxn modelId="{5E7C0623-E1D4-4B7A-B45A-1A38DD451A1A}" type="presOf" srcId="{00AE66A2-186B-4DDF-8F10-445C289B17A7}" destId="{854EBE72-743A-4492-974F-683073F4EFDC}" srcOrd="0" destOrd="0" presId="urn:microsoft.com/office/officeart/2018/5/layout/IconLeafLabelList"/>
    <dgm:cxn modelId="{C46A8724-CE25-47A9-A368-97A81B7E1AD6}" type="presOf" srcId="{9BF361DE-0C40-43B6-9898-CBFF86BCF9BF}" destId="{3830D054-87EA-4F06-9461-B15735779ECB}" srcOrd="0" destOrd="0" presId="urn:microsoft.com/office/officeart/2018/5/layout/IconLeafLabelList"/>
    <dgm:cxn modelId="{2FF37D29-6812-4C8F-B193-9B3A87CD6912}" type="presOf" srcId="{A4BDEE54-BBFD-44FF-87CE-6FBF746AF072}" destId="{AE1D576C-3C21-46FE-B013-55C14F0EF7A4}" srcOrd="0" destOrd="0" presId="urn:microsoft.com/office/officeart/2018/5/layout/IconLeafLabelList"/>
    <dgm:cxn modelId="{A31C9D80-DA23-40F0-B52F-D4F8E1DD4DB9}" srcId="{00AE66A2-186B-4DDF-8F10-445C289B17A7}" destId="{9CFC6090-3E8C-4160-8D34-5778B830D4E1}" srcOrd="1" destOrd="0" parTransId="{90DE16D7-3480-4364-8A04-8CC41E5B630C}" sibTransId="{38530493-0915-4728-A285-11F2615A78E6}"/>
    <dgm:cxn modelId="{52BA4696-BA66-4699-9380-9B18C67AAA84}" type="presOf" srcId="{EE3A9179-D1BC-48D0-AA75-DD212EC9654E}" destId="{4D2ADC77-F0DF-4365-86BA-401F84700B7C}" srcOrd="0" destOrd="0" presId="urn:microsoft.com/office/officeart/2018/5/layout/IconLeafLabelList"/>
    <dgm:cxn modelId="{D7FFA2CE-B15B-4F0E-AB99-CBA4D6882958}" srcId="{00AE66A2-186B-4DDF-8F10-445C289B17A7}" destId="{EBAC5A11-FCA4-4C9E-A371-1E7C70ABCBB3}" srcOrd="5" destOrd="0" parTransId="{D3B6ED57-6F96-4AC6-A502-4CD8B0EE5B5E}" sibTransId="{6BBD9818-3943-4524-B22B-B9FA1A1737D1}"/>
    <dgm:cxn modelId="{BECE98D0-FEFB-4B2A-97C0-23C0D49BA8F0}" srcId="{00AE66A2-186B-4DDF-8F10-445C289B17A7}" destId="{A4BDEE54-BBFD-44FF-87CE-6FBF746AF072}" srcOrd="4" destOrd="0" parTransId="{4421ACE0-4184-44D7-AAF2-894177B743D3}" sibTransId="{841B1031-1B98-4B09-8736-DBF53DA6F92A}"/>
    <dgm:cxn modelId="{CB263AE2-A6F3-4D27-82EF-329BCB8C4B67}" srcId="{00AE66A2-186B-4DDF-8F10-445C289B17A7}" destId="{390FBDEB-4F54-4B2E-8EBA-5001A5ACD19B}" srcOrd="3" destOrd="0" parTransId="{3D9C559E-43F2-4D20-ADBD-F8C27B599405}" sibTransId="{D0684E19-3159-45DE-982E-4B0B55789837}"/>
    <dgm:cxn modelId="{98896DE3-7013-4C6B-81BF-B9C8B7660CD2}" srcId="{00AE66A2-186B-4DDF-8F10-445C289B17A7}" destId="{9BF361DE-0C40-43B6-9898-CBFF86BCF9BF}" srcOrd="0" destOrd="0" parTransId="{47075760-D949-491C-AEE0-72FD65A89E41}" sibTransId="{58B26AF7-8DB4-4FA5-92FA-F7C9E44CA889}"/>
    <dgm:cxn modelId="{64BFACFA-BAA7-4873-87EA-E7EDDE73C082}" type="presOf" srcId="{EBAC5A11-FCA4-4C9E-A371-1E7C70ABCBB3}" destId="{23D66832-9974-41A4-B2F4-64E8FC9488AB}" srcOrd="0" destOrd="0" presId="urn:microsoft.com/office/officeart/2018/5/layout/IconLeafLabelList"/>
    <dgm:cxn modelId="{63129BFE-EB07-41D9-8E46-1032172D7CDA}" srcId="{00AE66A2-186B-4DDF-8F10-445C289B17A7}" destId="{EE3A9179-D1BC-48D0-AA75-DD212EC9654E}" srcOrd="2" destOrd="0" parTransId="{33524E78-6981-46C5-AD64-B4502B625065}" sibTransId="{C788EDCD-81B9-4154-AA40-0CB5133025D1}"/>
    <dgm:cxn modelId="{E2160999-2722-4E0C-BFCD-914D45209127}" type="presParOf" srcId="{854EBE72-743A-4492-974F-683073F4EFDC}" destId="{4C6DA190-AC68-491C-8FFA-58A619C5C637}" srcOrd="0" destOrd="0" presId="urn:microsoft.com/office/officeart/2018/5/layout/IconLeafLabelList"/>
    <dgm:cxn modelId="{4B65229D-220C-4337-AD7E-850E904AE237}" type="presParOf" srcId="{4C6DA190-AC68-491C-8FFA-58A619C5C637}" destId="{3D8E7FFD-AC34-4880-939A-6BD3CB5F58A1}" srcOrd="0" destOrd="0" presId="urn:microsoft.com/office/officeart/2018/5/layout/IconLeafLabelList"/>
    <dgm:cxn modelId="{FC4336F9-7BDA-4433-9952-FE4B2600414A}" type="presParOf" srcId="{4C6DA190-AC68-491C-8FFA-58A619C5C637}" destId="{97733442-F8C0-419F-A5E8-62C6E407FCE2}" srcOrd="1" destOrd="0" presId="urn:microsoft.com/office/officeart/2018/5/layout/IconLeafLabelList"/>
    <dgm:cxn modelId="{7D482BAA-E931-4B56-89E5-6CCA65379B0C}" type="presParOf" srcId="{4C6DA190-AC68-491C-8FFA-58A619C5C637}" destId="{19936968-20F3-4E3E-BD75-6CBF4E340125}" srcOrd="2" destOrd="0" presId="urn:microsoft.com/office/officeart/2018/5/layout/IconLeafLabelList"/>
    <dgm:cxn modelId="{6A3C026D-6AFC-4BFA-9CEA-61C4C783E111}" type="presParOf" srcId="{4C6DA190-AC68-491C-8FFA-58A619C5C637}" destId="{3830D054-87EA-4F06-9461-B15735779ECB}" srcOrd="3" destOrd="0" presId="urn:microsoft.com/office/officeart/2018/5/layout/IconLeafLabelList"/>
    <dgm:cxn modelId="{42B85E73-E7E5-4403-84E8-2054E737F98E}" type="presParOf" srcId="{854EBE72-743A-4492-974F-683073F4EFDC}" destId="{BE0473A4-DE0D-49B9-9513-3165E060EFC0}" srcOrd="1" destOrd="0" presId="urn:microsoft.com/office/officeart/2018/5/layout/IconLeafLabelList"/>
    <dgm:cxn modelId="{7C004A41-59B6-4D4B-B971-6545B6EB8B20}" type="presParOf" srcId="{854EBE72-743A-4492-974F-683073F4EFDC}" destId="{5F17768A-2F9F-4B61-AA7C-98095E2AE406}" srcOrd="2" destOrd="0" presId="urn:microsoft.com/office/officeart/2018/5/layout/IconLeafLabelList"/>
    <dgm:cxn modelId="{9C5DEE63-1A77-4FEB-8CA7-A1697B43F7D3}" type="presParOf" srcId="{5F17768A-2F9F-4B61-AA7C-98095E2AE406}" destId="{13CAD1F9-71F9-4122-9DA5-66E7F0E091DF}" srcOrd="0" destOrd="0" presId="urn:microsoft.com/office/officeart/2018/5/layout/IconLeafLabelList"/>
    <dgm:cxn modelId="{3591B94D-0BE6-4658-B634-05578628EEDD}" type="presParOf" srcId="{5F17768A-2F9F-4B61-AA7C-98095E2AE406}" destId="{E01A186A-059D-4C4E-975C-EBC0A2087004}" srcOrd="1" destOrd="0" presId="urn:microsoft.com/office/officeart/2018/5/layout/IconLeafLabelList"/>
    <dgm:cxn modelId="{480FAA22-05CD-47B2-8621-273FD4C8F1F8}" type="presParOf" srcId="{5F17768A-2F9F-4B61-AA7C-98095E2AE406}" destId="{E75AEA42-6DF9-45AD-9541-C54E84C77AC8}" srcOrd="2" destOrd="0" presId="urn:microsoft.com/office/officeart/2018/5/layout/IconLeafLabelList"/>
    <dgm:cxn modelId="{9491A906-4700-4E4D-B7EE-96638494D60E}" type="presParOf" srcId="{5F17768A-2F9F-4B61-AA7C-98095E2AE406}" destId="{997C2E36-1B28-4ACE-B91C-4AD0BAD4BAB0}" srcOrd="3" destOrd="0" presId="urn:microsoft.com/office/officeart/2018/5/layout/IconLeafLabelList"/>
    <dgm:cxn modelId="{59283B24-F062-4A0E-98B6-E8B543E557F7}" type="presParOf" srcId="{854EBE72-743A-4492-974F-683073F4EFDC}" destId="{9EFB5172-0AAB-402D-9D63-19B1F0392F0E}" srcOrd="3" destOrd="0" presId="urn:microsoft.com/office/officeart/2018/5/layout/IconLeafLabelList"/>
    <dgm:cxn modelId="{02D832AD-CA5C-44D0-923E-780504BF35CC}" type="presParOf" srcId="{854EBE72-743A-4492-974F-683073F4EFDC}" destId="{56B25BE3-C4F6-4AA0-8FF8-17E26F29F1BA}" srcOrd="4" destOrd="0" presId="urn:microsoft.com/office/officeart/2018/5/layout/IconLeafLabelList"/>
    <dgm:cxn modelId="{D565DB99-FFDD-4800-B867-4EBA0ACD7728}" type="presParOf" srcId="{56B25BE3-C4F6-4AA0-8FF8-17E26F29F1BA}" destId="{4873E203-6069-4C1B-90F6-D33454C3BF8A}" srcOrd="0" destOrd="0" presId="urn:microsoft.com/office/officeart/2018/5/layout/IconLeafLabelList"/>
    <dgm:cxn modelId="{DC426AF2-D445-4446-BC34-CD2C1E83FC41}" type="presParOf" srcId="{56B25BE3-C4F6-4AA0-8FF8-17E26F29F1BA}" destId="{AE74CE40-0155-46CF-A5BB-A0C58E8BDDDF}" srcOrd="1" destOrd="0" presId="urn:microsoft.com/office/officeart/2018/5/layout/IconLeafLabelList"/>
    <dgm:cxn modelId="{3D52B3DB-8582-4CB6-B9D3-C66CDD6C8639}" type="presParOf" srcId="{56B25BE3-C4F6-4AA0-8FF8-17E26F29F1BA}" destId="{DFFB4D2E-D940-4119-A03E-23541405C1C8}" srcOrd="2" destOrd="0" presId="urn:microsoft.com/office/officeart/2018/5/layout/IconLeafLabelList"/>
    <dgm:cxn modelId="{D7368904-E6EC-4F95-B1F4-924D7C785CE5}" type="presParOf" srcId="{56B25BE3-C4F6-4AA0-8FF8-17E26F29F1BA}" destId="{4D2ADC77-F0DF-4365-86BA-401F84700B7C}" srcOrd="3" destOrd="0" presId="urn:microsoft.com/office/officeart/2018/5/layout/IconLeafLabelList"/>
    <dgm:cxn modelId="{342DB950-7322-4AE2-8AF0-C5A57D9C0237}" type="presParOf" srcId="{854EBE72-743A-4492-974F-683073F4EFDC}" destId="{CF26D57A-CBEB-41F6-874D-ADFD6793713B}" srcOrd="5" destOrd="0" presId="urn:microsoft.com/office/officeart/2018/5/layout/IconLeafLabelList"/>
    <dgm:cxn modelId="{39BE357F-B3F5-459C-974E-A14999127919}" type="presParOf" srcId="{854EBE72-743A-4492-974F-683073F4EFDC}" destId="{B9FA3DFB-F238-4B3C-B6B4-8D32F1304CF1}" srcOrd="6" destOrd="0" presId="urn:microsoft.com/office/officeart/2018/5/layout/IconLeafLabelList"/>
    <dgm:cxn modelId="{CCD74C08-C20F-4342-AC27-3E45C751B687}" type="presParOf" srcId="{B9FA3DFB-F238-4B3C-B6B4-8D32F1304CF1}" destId="{344E5733-FBEC-4099-8123-BCDF5D2EFD93}" srcOrd="0" destOrd="0" presId="urn:microsoft.com/office/officeart/2018/5/layout/IconLeafLabelList"/>
    <dgm:cxn modelId="{F7DC631A-1FF4-4A41-9B85-588C535D9E9B}" type="presParOf" srcId="{B9FA3DFB-F238-4B3C-B6B4-8D32F1304CF1}" destId="{50D42782-BE6C-40C2-8546-8EC293BB2D31}" srcOrd="1" destOrd="0" presId="urn:microsoft.com/office/officeart/2018/5/layout/IconLeafLabelList"/>
    <dgm:cxn modelId="{FB161A61-75CB-43B1-ACF9-359EF019C9F2}" type="presParOf" srcId="{B9FA3DFB-F238-4B3C-B6B4-8D32F1304CF1}" destId="{B1269C35-9C53-4B1A-AF14-45574B7B4597}" srcOrd="2" destOrd="0" presId="urn:microsoft.com/office/officeart/2018/5/layout/IconLeafLabelList"/>
    <dgm:cxn modelId="{DC8E5FDA-1C04-460D-AE4A-F17EFA2DC6F3}" type="presParOf" srcId="{B9FA3DFB-F238-4B3C-B6B4-8D32F1304CF1}" destId="{CBFC1D5A-8178-47FF-BA54-F676AAE832C9}" srcOrd="3" destOrd="0" presId="urn:microsoft.com/office/officeart/2018/5/layout/IconLeafLabelList"/>
    <dgm:cxn modelId="{4A3E5B01-AD9E-439B-A211-4011CED941BE}" type="presParOf" srcId="{854EBE72-743A-4492-974F-683073F4EFDC}" destId="{E68B10FC-ACF6-4DE5-B785-8902DE1DC406}" srcOrd="7" destOrd="0" presId="urn:microsoft.com/office/officeart/2018/5/layout/IconLeafLabelList"/>
    <dgm:cxn modelId="{B2B56080-CA4B-4483-B560-7DD62A87E8C9}" type="presParOf" srcId="{854EBE72-743A-4492-974F-683073F4EFDC}" destId="{33332AD6-2648-4B7F-9A7C-CF7AED0FE4D1}" srcOrd="8" destOrd="0" presId="urn:microsoft.com/office/officeart/2018/5/layout/IconLeafLabelList"/>
    <dgm:cxn modelId="{8CFFE141-8041-47BF-B132-55C6B03C3CE2}" type="presParOf" srcId="{33332AD6-2648-4B7F-9A7C-CF7AED0FE4D1}" destId="{FC3B706D-27E2-48A7-9BD9-4C3D1BAC118E}" srcOrd="0" destOrd="0" presId="urn:microsoft.com/office/officeart/2018/5/layout/IconLeafLabelList"/>
    <dgm:cxn modelId="{54435FCD-A310-452C-A1EA-0A89DF42E2D1}" type="presParOf" srcId="{33332AD6-2648-4B7F-9A7C-CF7AED0FE4D1}" destId="{5B70F1F9-7312-4667-A999-59F903D2F799}" srcOrd="1" destOrd="0" presId="urn:microsoft.com/office/officeart/2018/5/layout/IconLeafLabelList"/>
    <dgm:cxn modelId="{61285A1D-F6DB-445E-8425-51B31D79EB96}" type="presParOf" srcId="{33332AD6-2648-4B7F-9A7C-CF7AED0FE4D1}" destId="{3F44FF04-F3AD-46F1-9986-75968C615F99}" srcOrd="2" destOrd="0" presId="urn:microsoft.com/office/officeart/2018/5/layout/IconLeafLabelList"/>
    <dgm:cxn modelId="{4B1EEF9C-8B2F-4277-86FF-3DF612E09F98}" type="presParOf" srcId="{33332AD6-2648-4B7F-9A7C-CF7AED0FE4D1}" destId="{AE1D576C-3C21-46FE-B013-55C14F0EF7A4}" srcOrd="3" destOrd="0" presId="urn:microsoft.com/office/officeart/2018/5/layout/IconLeafLabelList"/>
    <dgm:cxn modelId="{EAC762DB-6C50-45B5-B80F-421FA1B450B2}" type="presParOf" srcId="{854EBE72-743A-4492-974F-683073F4EFDC}" destId="{D24A271E-5CB5-4FF6-99DE-D159F6E98986}" srcOrd="9" destOrd="0" presId="urn:microsoft.com/office/officeart/2018/5/layout/IconLeafLabelList"/>
    <dgm:cxn modelId="{93818295-D86D-4F3F-9AFC-CA244B1F1129}" type="presParOf" srcId="{854EBE72-743A-4492-974F-683073F4EFDC}" destId="{C624251D-8FBC-40F3-8EF6-7C6B39B94F54}" srcOrd="10" destOrd="0" presId="urn:microsoft.com/office/officeart/2018/5/layout/IconLeafLabelList"/>
    <dgm:cxn modelId="{DFFB2940-F34B-487A-97E7-D65109795026}" type="presParOf" srcId="{C624251D-8FBC-40F3-8EF6-7C6B39B94F54}" destId="{DBB98FF1-BF83-4389-B968-260C088E0CA3}" srcOrd="0" destOrd="0" presId="urn:microsoft.com/office/officeart/2018/5/layout/IconLeafLabelList"/>
    <dgm:cxn modelId="{8DA6CF45-FFD8-459B-897A-A198D88A1024}" type="presParOf" srcId="{C624251D-8FBC-40F3-8EF6-7C6B39B94F54}" destId="{28B13795-C7B6-42B0-9E6C-533BB8CA1FEC}" srcOrd="1" destOrd="0" presId="urn:microsoft.com/office/officeart/2018/5/layout/IconLeafLabelList"/>
    <dgm:cxn modelId="{6AA5F9F6-EF69-4518-B3AF-A68E3407340E}" type="presParOf" srcId="{C624251D-8FBC-40F3-8EF6-7C6B39B94F54}" destId="{6D33A015-1FE8-4146-9420-54B6A45783E3}" srcOrd="2" destOrd="0" presId="urn:microsoft.com/office/officeart/2018/5/layout/IconLeafLabelList"/>
    <dgm:cxn modelId="{EFE356EE-29FB-4E42-BA6A-3C59F808C715}" type="presParOf" srcId="{C624251D-8FBC-40F3-8EF6-7C6B39B94F54}" destId="{23D66832-9974-41A4-B2F4-64E8FC9488A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6C0BE-0937-4A0D-A259-32056180886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472F8B-C1B4-47C7-9C78-78F9D278528A}">
      <dgm:prSet/>
      <dgm:spPr/>
      <dgm:t>
        <a:bodyPr/>
        <a:lstStyle/>
        <a:p>
          <a:pPr>
            <a:defRPr b="1"/>
          </a:pPr>
          <a:r>
            <a:rPr lang="en-US"/>
            <a:t>Summary of methodologies</a:t>
          </a:r>
        </a:p>
      </dgm:t>
    </dgm:pt>
    <dgm:pt modelId="{F1F90775-CF8C-4967-8CE6-A798FFA989F8}" type="parTrans" cxnId="{CE5CEC7E-ED72-4FA7-9D59-9E1482BCDC6F}">
      <dgm:prSet/>
      <dgm:spPr/>
      <dgm:t>
        <a:bodyPr/>
        <a:lstStyle/>
        <a:p>
          <a:endParaRPr lang="en-US"/>
        </a:p>
      </dgm:t>
    </dgm:pt>
    <dgm:pt modelId="{EB762A52-B40C-411A-BCD2-BCD447CB5578}" type="sibTrans" cxnId="{CE5CEC7E-ED72-4FA7-9D59-9E1482BCDC6F}">
      <dgm:prSet/>
      <dgm:spPr/>
      <dgm:t>
        <a:bodyPr/>
        <a:lstStyle/>
        <a:p>
          <a:endParaRPr lang="en-US"/>
        </a:p>
      </dgm:t>
    </dgm:pt>
    <dgm:pt modelId="{A6D084AA-2031-48EC-B918-8EA846E662A8}">
      <dgm:prSet/>
      <dgm:spPr/>
      <dgm:t>
        <a:bodyPr/>
        <a:lstStyle/>
        <a:p>
          <a:r>
            <a:rPr lang="en-US"/>
            <a:t>Data collection with API and web scraping</a:t>
          </a:r>
        </a:p>
      </dgm:t>
    </dgm:pt>
    <dgm:pt modelId="{A5803712-6DAF-4472-AA53-CD07A4DEC1C7}" type="parTrans" cxnId="{F1453CE5-9349-4D3B-B422-2A0FF9F236EF}">
      <dgm:prSet/>
      <dgm:spPr/>
      <dgm:t>
        <a:bodyPr/>
        <a:lstStyle/>
        <a:p>
          <a:endParaRPr lang="en-US"/>
        </a:p>
      </dgm:t>
    </dgm:pt>
    <dgm:pt modelId="{697EBCC1-8F3B-4DF1-B1C3-3F23C853D0F6}" type="sibTrans" cxnId="{F1453CE5-9349-4D3B-B422-2A0FF9F236EF}">
      <dgm:prSet/>
      <dgm:spPr/>
      <dgm:t>
        <a:bodyPr/>
        <a:lstStyle/>
        <a:p>
          <a:endParaRPr lang="en-US"/>
        </a:p>
      </dgm:t>
    </dgm:pt>
    <dgm:pt modelId="{1C7D3BCE-95D9-4079-84BE-B3CFC36FE16C}">
      <dgm:prSet/>
      <dgm:spPr/>
      <dgm:t>
        <a:bodyPr/>
        <a:lstStyle/>
        <a:p>
          <a:r>
            <a:rPr lang="en-US"/>
            <a:t>Exploratory data analysis using data visualization</a:t>
          </a:r>
        </a:p>
      </dgm:t>
    </dgm:pt>
    <dgm:pt modelId="{FCADD93E-4D8F-4EF3-B741-7662D693F4FE}" type="parTrans" cxnId="{2CBA5D83-05E0-48D7-AE34-0EE91BD52002}">
      <dgm:prSet/>
      <dgm:spPr/>
      <dgm:t>
        <a:bodyPr/>
        <a:lstStyle/>
        <a:p>
          <a:endParaRPr lang="en-US"/>
        </a:p>
      </dgm:t>
    </dgm:pt>
    <dgm:pt modelId="{CBEFFB96-9504-4254-8F75-C79A722D4765}" type="sibTrans" cxnId="{2CBA5D83-05E0-48D7-AE34-0EE91BD52002}">
      <dgm:prSet/>
      <dgm:spPr/>
      <dgm:t>
        <a:bodyPr/>
        <a:lstStyle/>
        <a:p>
          <a:endParaRPr lang="en-US"/>
        </a:p>
      </dgm:t>
    </dgm:pt>
    <dgm:pt modelId="{F0AEF5BC-18C7-442D-A741-913FB22B0BF0}">
      <dgm:prSet/>
      <dgm:spPr/>
      <dgm:t>
        <a:bodyPr/>
        <a:lstStyle/>
        <a:p>
          <a:r>
            <a:rPr lang="en-US"/>
            <a:t>Exploratory data analysis using SQL</a:t>
          </a:r>
        </a:p>
      </dgm:t>
    </dgm:pt>
    <dgm:pt modelId="{87B60627-4B78-40AC-9B53-954205814A78}" type="parTrans" cxnId="{54949F97-84EC-4736-9646-39F30F66CCB0}">
      <dgm:prSet/>
      <dgm:spPr/>
      <dgm:t>
        <a:bodyPr/>
        <a:lstStyle/>
        <a:p>
          <a:endParaRPr lang="en-US"/>
        </a:p>
      </dgm:t>
    </dgm:pt>
    <dgm:pt modelId="{002B832B-AEC8-43AB-B8DA-EEAB194EB656}" type="sibTrans" cxnId="{54949F97-84EC-4736-9646-39F30F66CCB0}">
      <dgm:prSet/>
      <dgm:spPr/>
      <dgm:t>
        <a:bodyPr/>
        <a:lstStyle/>
        <a:p>
          <a:endParaRPr lang="en-US"/>
        </a:p>
      </dgm:t>
    </dgm:pt>
    <dgm:pt modelId="{7EBCB3CE-3BB6-4BD1-8C19-D70FF955DBC7}">
      <dgm:prSet/>
      <dgm:spPr/>
      <dgm:t>
        <a:bodyPr/>
        <a:lstStyle/>
        <a:p>
          <a:r>
            <a:rPr lang="en-US"/>
            <a:t>Creating dashboards with plotly dash</a:t>
          </a:r>
        </a:p>
      </dgm:t>
    </dgm:pt>
    <dgm:pt modelId="{E04121F1-9332-43B8-A369-24896016E7E5}" type="parTrans" cxnId="{30E5E408-DFBC-4F74-BFB3-EABB4AC23F26}">
      <dgm:prSet/>
      <dgm:spPr/>
      <dgm:t>
        <a:bodyPr/>
        <a:lstStyle/>
        <a:p>
          <a:endParaRPr lang="en-US"/>
        </a:p>
      </dgm:t>
    </dgm:pt>
    <dgm:pt modelId="{8A03A7C7-E7B3-4015-9988-40BFBF1C9CF7}" type="sibTrans" cxnId="{30E5E408-DFBC-4F74-BFB3-EABB4AC23F26}">
      <dgm:prSet/>
      <dgm:spPr/>
      <dgm:t>
        <a:bodyPr/>
        <a:lstStyle/>
        <a:p>
          <a:endParaRPr lang="en-US"/>
        </a:p>
      </dgm:t>
    </dgm:pt>
    <dgm:pt modelId="{9BB62D5A-1416-428A-8DA1-2434C6BDAE4E}">
      <dgm:prSet/>
      <dgm:spPr/>
      <dgm:t>
        <a:bodyPr/>
        <a:lstStyle/>
        <a:p>
          <a:r>
            <a:rPr lang="en-US"/>
            <a:t>Predictive analysis</a:t>
          </a:r>
        </a:p>
      </dgm:t>
    </dgm:pt>
    <dgm:pt modelId="{1216C601-58DC-4161-917A-5AE3D1F5F69B}" type="parTrans" cxnId="{3F70333B-328B-4D19-9D05-3324F6FF35C7}">
      <dgm:prSet/>
      <dgm:spPr/>
      <dgm:t>
        <a:bodyPr/>
        <a:lstStyle/>
        <a:p>
          <a:endParaRPr lang="en-US"/>
        </a:p>
      </dgm:t>
    </dgm:pt>
    <dgm:pt modelId="{712392B7-CF6B-4FCF-A711-8FA15542CFB3}" type="sibTrans" cxnId="{3F70333B-328B-4D19-9D05-3324F6FF35C7}">
      <dgm:prSet/>
      <dgm:spPr/>
      <dgm:t>
        <a:bodyPr/>
        <a:lstStyle/>
        <a:p>
          <a:endParaRPr lang="en-US"/>
        </a:p>
      </dgm:t>
    </dgm:pt>
    <dgm:pt modelId="{FF0EAC8B-66EC-4C9F-9A86-58852B1F72E2}">
      <dgm:prSet/>
      <dgm:spPr/>
      <dgm:t>
        <a:bodyPr/>
        <a:lstStyle/>
        <a:p>
          <a:pPr>
            <a:defRPr b="1"/>
          </a:pPr>
          <a:r>
            <a:rPr lang="en-US"/>
            <a:t>Summary of all results</a:t>
          </a:r>
        </a:p>
      </dgm:t>
    </dgm:pt>
    <dgm:pt modelId="{AF02E554-ED94-416C-8DCB-012271FCEC4E}" type="parTrans" cxnId="{60847256-E022-43EF-AEFA-47AB389F5649}">
      <dgm:prSet/>
      <dgm:spPr/>
      <dgm:t>
        <a:bodyPr/>
        <a:lstStyle/>
        <a:p>
          <a:endParaRPr lang="en-US"/>
        </a:p>
      </dgm:t>
    </dgm:pt>
    <dgm:pt modelId="{1CE0EA01-97B1-461D-BDC1-7B9003D62368}" type="sibTrans" cxnId="{60847256-E022-43EF-AEFA-47AB389F5649}">
      <dgm:prSet/>
      <dgm:spPr/>
      <dgm:t>
        <a:bodyPr/>
        <a:lstStyle/>
        <a:p>
          <a:endParaRPr lang="en-US"/>
        </a:p>
      </dgm:t>
    </dgm:pt>
    <dgm:pt modelId="{A1B74A71-49DD-4B39-8122-9DCEF3E96723}">
      <dgm:prSet/>
      <dgm:spPr/>
      <dgm:t>
        <a:bodyPr/>
        <a:lstStyle/>
        <a:p>
          <a:r>
            <a:rPr lang="en-US"/>
            <a:t>Exploratory data analysis results</a:t>
          </a:r>
        </a:p>
      </dgm:t>
    </dgm:pt>
    <dgm:pt modelId="{0690E2F2-387C-4D4F-A146-6885BA191483}" type="parTrans" cxnId="{078C7654-9965-434B-BFCA-1CB9B0D64B00}">
      <dgm:prSet/>
      <dgm:spPr/>
      <dgm:t>
        <a:bodyPr/>
        <a:lstStyle/>
        <a:p>
          <a:endParaRPr lang="en-US"/>
        </a:p>
      </dgm:t>
    </dgm:pt>
    <dgm:pt modelId="{2E24E66D-F0D4-4210-B76E-C7B8F6C890CF}" type="sibTrans" cxnId="{078C7654-9965-434B-BFCA-1CB9B0D64B00}">
      <dgm:prSet/>
      <dgm:spPr/>
      <dgm:t>
        <a:bodyPr/>
        <a:lstStyle/>
        <a:p>
          <a:endParaRPr lang="en-US"/>
        </a:p>
      </dgm:t>
    </dgm:pt>
    <dgm:pt modelId="{E3E1D095-5F2F-4DF0-AE6E-84041111BC05}">
      <dgm:prSet/>
      <dgm:spPr/>
      <dgm:t>
        <a:bodyPr/>
        <a:lstStyle/>
        <a:p>
          <a:r>
            <a:rPr lang="en-US"/>
            <a:t>Interactive maps and dashboards</a:t>
          </a:r>
        </a:p>
      </dgm:t>
    </dgm:pt>
    <dgm:pt modelId="{F04AC5E8-666E-479F-83D3-EA282BBC997E}" type="parTrans" cxnId="{97D6AC98-5192-4ECD-9BCE-9D3EAABC6C55}">
      <dgm:prSet/>
      <dgm:spPr/>
      <dgm:t>
        <a:bodyPr/>
        <a:lstStyle/>
        <a:p>
          <a:endParaRPr lang="en-US"/>
        </a:p>
      </dgm:t>
    </dgm:pt>
    <dgm:pt modelId="{115C7423-360D-4F04-8F00-F1334ADB173A}" type="sibTrans" cxnId="{97D6AC98-5192-4ECD-9BCE-9D3EAABC6C55}">
      <dgm:prSet/>
      <dgm:spPr/>
      <dgm:t>
        <a:bodyPr/>
        <a:lstStyle/>
        <a:p>
          <a:endParaRPr lang="en-US"/>
        </a:p>
      </dgm:t>
    </dgm:pt>
    <dgm:pt modelId="{46D29C7C-39D2-4D08-86E4-833A2752E97A}">
      <dgm:prSet/>
      <dgm:spPr/>
      <dgm:t>
        <a:bodyPr/>
        <a:lstStyle/>
        <a:p>
          <a:r>
            <a:rPr lang="en-US"/>
            <a:t>Predictive results</a:t>
          </a:r>
        </a:p>
      </dgm:t>
    </dgm:pt>
    <dgm:pt modelId="{7FCD44C9-B320-4A6C-91E5-2177DE0293BF}" type="parTrans" cxnId="{E806AAC9-E3B7-4AFC-9473-CA29AC2ACB83}">
      <dgm:prSet/>
      <dgm:spPr/>
      <dgm:t>
        <a:bodyPr/>
        <a:lstStyle/>
        <a:p>
          <a:endParaRPr lang="en-US"/>
        </a:p>
      </dgm:t>
    </dgm:pt>
    <dgm:pt modelId="{7E5C5BE0-44FB-469E-A7A1-11086882F224}" type="sibTrans" cxnId="{E806AAC9-E3B7-4AFC-9473-CA29AC2ACB83}">
      <dgm:prSet/>
      <dgm:spPr/>
      <dgm:t>
        <a:bodyPr/>
        <a:lstStyle/>
        <a:p>
          <a:endParaRPr lang="en-US"/>
        </a:p>
      </dgm:t>
    </dgm:pt>
    <dgm:pt modelId="{12E4B2E3-23A4-4952-BE59-78E9DF4819D4}" type="pres">
      <dgm:prSet presAssocID="{8E96C0BE-0937-4A0D-A259-320561808865}" presName="root" presStyleCnt="0">
        <dgm:presLayoutVars>
          <dgm:dir/>
          <dgm:resizeHandles val="exact"/>
        </dgm:presLayoutVars>
      </dgm:prSet>
      <dgm:spPr/>
    </dgm:pt>
    <dgm:pt modelId="{06F6E162-8AC0-4464-9108-0A4B84D9F703}" type="pres">
      <dgm:prSet presAssocID="{E1472F8B-C1B4-47C7-9C78-78F9D278528A}" presName="compNode" presStyleCnt="0"/>
      <dgm:spPr/>
    </dgm:pt>
    <dgm:pt modelId="{D8458358-A319-4F70-9E69-18BDAA56BE5C}" type="pres">
      <dgm:prSet presAssocID="{E1472F8B-C1B4-47C7-9C78-78F9D278528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36B3780-4B49-4463-AFAF-5B531024C603}" type="pres">
      <dgm:prSet presAssocID="{E1472F8B-C1B4-47C7-9C78-78F9D278528A}" presName="iconSpace" presStyleCnt="0"/>
      <dgm:spPr/>
    </dgm:pt>
    <dgm:pt modelId="{D069C4AB-A7D2-47DA-B9C3-0F699F827902}" type="pres">
      <dgm:prSet presAssocID="{E1472F8B-C1B4-47C7-9C78-78F9D278528A}" presName="parTx" presStyleLbl="revTx" presStyleIdx="0" presStyleCnt="4">
        <dgm:presLayoutVars>
          <dgm:chMax val="0"/>
          <dgm:chPref val="0"/>
        </dgm:presLayoutVars>
      </dgm:prSet>
      <dgm:spPr/>
    </dgm:pt>
    <dgm:pt modelId="{04FA8F9B-3E2A-41BB-864B-CCA7ED6A4630}" type="pres">
      <dgm:prSet presAssocID="{E1472F8B-C1B4-47C7-9C78-78F9D278528A}" presName="txSpace" presStyleCnt="0"/>
      <dgm:spPr/>
    </dgm:pt>
    <dgm:pt modelId="{411C9C17-08C3-44C0-B2AF-05442DD9F8BF}" type="pres">
      <dgm:prSet presAssocID="{E1472F8B-C1B4-47C7-9C78-78F9D278528A}" presName="desTx" presStyleLbl="revTx" presStyleIdx="1" presStyleCnt="4">
        <dgm:presLayoutVars/>
      </dgm:prSet>
      <dgm:spPr/>
    </dgm:pt>
    <dgm:pt modelId="{E9721938-B30B-4848-BBB6-91AC0140B3AB}" type="pres">
      <dgm:prSet presAssocID="{EB762A52-B40C-411A-BCD2-BCD447CB5578}" presName="sibTrans" presStyleCnt="0"/>
      <dgm:spPr/>
    </dgm:pt>
    <dgm:pt modelId="{1C56090C-BC50-44DC-BE18-E8906BBB4760}" type="pres">
      <dgm:prSet presAssocID="{FF0EAC8B-66EC-4C9F-9A86-58852B1F72E2}" presName="compNode" presStyleCnt="0"/>
      <dgm:spPr/>
    </dgm:pt>
    <dgm:pt modelId="{2239A1D3-DE46-420E-83ED-6C1457AAC0BB}" type="pres">
      <dgm:prSet presAssocID="{FF0EAC8B-66EC-4C9F-9A86-58852B1F72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26F3457-A62F-4DBE-BE50-956C5A44A685}" type="pres">
      <dgm:prSet presAssocID="{FF0EAC8B-66EC-4C9F-9A86-58852B1F72E2}" presName="iconSpace" presStyleCnt="0"/>
      <dgm:spPr/>
    </dgm:pt>
    <dgm:pt modelId="{932C979F-2E5F-4536-AD27-B3677EDA80C1}" type="pres">
      <dgm:prSet presAssocID="{FF0EAC8B-66EC-4C9F-9A86-58852B1F72E2}" presName="parTx" presStyleLbl="revTx" presStyleIdx="2" presStyleCnt="4">
        <dgm:presLayoutVars>
          <dgm:chMax val="0"/>
          <dgm:chPref val="0"/>
        </dgm:presLayoutVars>
      </dgm:prSet>
      <dgm:spPr/>
    </dgm:pt>
    <dgm:pt modelId="{5942C2FC-7325-4FEE-888B-736A1DA36706}" type="pres">
      <dgm:prSet presAssocID="{FF0EAC8B-66EC-4C9F-9A86-58852B1F72E2}" presName="txSpace" presStyleCnt="0"/>
      <dgm:spPr/>
    </dgm:pt>
    <dgm:pt modelId="{C5074F56-F640-4EA4-8AC0-8F4F2CC3522E}" type="pres">
      <dgm:prSet presAssocID="{FF0EAC8B-66EC-4C9F-9A86-58852B1F72E2}" presName="desTx" presStyleLbl="revTx" presStyleIdx="3" presStyleCnt="4">
        <dgm:presLayoutVars/>
      </dgm:prSet>
      <dgm:spPr/>
    </dgm:pt>
  </dgm:ptLst>
  <dgm:cxnLst>
    <dgm:cxn modelId="{30E5E408-DFBC-4F74-BFB3-EABB4AC23F26}" srcId="{E1472F8B-C1B4-47C7-9C78-78F9D278528A}" destId="{7EBCB3CE-3BB6-4BD1-8C19-D70FF955DBC7}" srcOrd="3" destOrd="0" parTransId="{E04121F1-9332-43B8-A369-24896016E7E5}" sibTransId="{8A03A7C7-E7B3-4015-9988-40BFBF1C9CF7}"/>
    <dgm:cxn modelId="{42D1FB10-0FC4-4598-B912-7C62EC493BD5}" type="presOf" srcId="{46D29C7C-39D2-4D08-86E4-833A2752E97A}" destId="{C5074F56-F640-4EA4-8AC0-8F4F2CC3522E}" srcOrd="0" destOrd="2" presId="urn:microsoft.com/office/officeart/2018/5/layout/CenteredIconLabelDescriptionList"/>
    <dgm:cxn modelId="{FC75A92D-8FD6-4B2E-81C7-1E987ED67CC0}" type="presOf" srcId="{E1472F8B-C1B4-47C7-9C78-78F9D278528A}" destId="{D069C4AB-A7D2-47DA-B9C3-0F699F827902}" srcOrd="0" destOrd="0" presId="urn:microsoft.com/office/officeart/2018/5/layout/CenteredIconLabelDescriptionList"/>
    <dgm:cxn modelId="{24ECA439-8E96-4EDD-A292-ADE3B49102D8}" type="presOf" srcId="{9BB62D5A-1416-428A-8DA1-2434C6BDAE4E}" destId="{411C9C17-08C3-44C0-B2AF-05442DD9F8BF}" srcOrd="0" destOrd="4" presId="urn:microsoft.com/office/officeart/2018/5/layout/CenteredIconLabelDescriptionList"/>
    <dgm:cxn modelId="{B374CD3A-CA71-4BE4-A324-C211E6A9DBC8}" type="presOf" srcId="{1C7D3BCE-95D9-4079-84BE-B3CFC36FE16C}" destId="{411C9C17-08C3-44C0-B2AF-05442DD9F8BF}" srcOrd="0" destOrd="1" presId="urn:microsoft.com/office/officeart/2018/5/layout/CenteredIconLabelDescriptionList"/>
    <dgm:cxn modelId="{3F70333B-328B-4D19-9D05-3324F6FF35C7}" srcId="{E1472F8B-C1B4-47C7-9C78-78F9D278528A}" destId="{9BB62D5A-1416-428A-8DA1-2434C6BDAE4E}" srcOrd="4" destOrd="0" parTransId="{1216C601-58DC-4161-917A-5AE3D1F5F69B}" sibTransId="{712392B7-CF6B-4FCF-A711-8FA15542CFB3}"/>
    <dgm:cxn modelId="{7E653C44-F7E1-47A9-8B26-0621187E354B}" type="presOf" srcId="{A1B74A71-49DD-4B39-8122-9DCEF3E96723}" destId="{C5074F56-F640-4EA4-8AC0-8F4F2CC3522E}" srcOrd="0" destOrd="0" presId="urn:microsoft.com/office/officeart/2018/5/layout/CenteredIconLabelDescriptionList"/>
    <dgm:cxn modelId="{078C7654-9965-434B-BFCA-1CB9B0D64B00}" srcId="{FF0EAC8B-66EC-4C9F-9A86-58852B1F72E2}" destId="{A1B74A71-49DD-4B39-8122-9DCEF3E96723}" srcOrd="0" destOrd="0" parTransId="{0690E2F2-387C-4D4F-A146-6885BA191483}" sibTransId="{2E24E66D-F0D4-4210-B76E-C7B8F6C890CF}"/>
    <dgm:cxn modelId="{60847256-E022-43EF-AEFA-47AB389F5649}" srcId="{8E96C0BE-0937-4A0D-A259-320561808865}" destId="{FF0EAC8B-66EC-4C9F-9A86-58852B1F72E2}" srcOrd="1" destOrd="0" parTransId="{AF02E554-ED94-416C-8DCB-012271FCEC4E}" sibTransId="{1CE0EA01-97B1-461D-BDC1-7B9003D62368}"/>
    <dgm:cxn modelId="{CE5CEC7E-ED72-4FA7-9D59-9E1482BCDC6F}" srcId="{8E96C0BE-0937-4A0D-A259-320561808865}" destId="{E1472F8B-C1B4-47C7-9C78-78F9D278528A}" srcOrd="0" destOrd="0" parTransId="{F1F90775-CF8C-4967-8CE6-A798FFA989F8}" sibTransId="{EB762A52-B40C-411A-BCD2-BCD447CB5578}"/>
    <dgm:cxn modelId="{2CBA5D83-05E0-48D7-AE34-0EE91BD52002}" srcId="{E1472F8B-C1B4-47C7-9C78-78F9D278528A}" destId="{1C7D3BCE-95D9-4079-84BE-B3CFC36FE16C}" srcOrd="1" destOrd="0" parTransId="{FCADD93E-4D8F-4EF3-B741-7662D693F4FE}" sibTransId="{CBEFFB96-9504-4254-8F75-C79A722D4765}"/>
    <dgm:cxn modelId="{2695E38A-AFEF-4119-A2DD-7B6EA022B88E}" type="presOf" srcId="{FF0EAC8B-66EC-4C9F-9A86-58852B1F72E2}" destId="{932C979F-2E5F-4536-AD27-B3677EDA80C1}" srcOrd="0" destOrd="0" presId="urn:microsoft.com/office/officeart/2018/5/layout/CenteredIconLabelDescriptionList"/>
    <dgm:cxn modelId="{54949F97-84EC-4736-9646-39F30F66CCB0}" srcId="{E1472F8B-C1B4-47C7-9C78-78F9D278528A}" destId="{F0AEF5BC-18C7-442D-A741-913FB22B0BF0}" srcOrd="2" destOrd="0" parTransId="{87B60627-4B78-40AC-9B53-954205814A78}" sibTransId="{002B832B-AEC8-43AB-B8DA-EEAB194EB656}"/>
    <dgm:cxn modelId="{97D6AC98-5192-4ECD-9BCE-9D3EAABC6C55}" srcId="{FF0EAC8B-66EC-4C9F-9A86-58852B1F72E2}" destId="{E3E1D095-5F2F-4DF0-AE6E-84041111BC05}" srcOrd="1" destOrd="0" parTransId="{F04AC5E8-666E-479F-83D3-EA282BBC997E}" sibTransId="{115C7423-360D-4F04-8F00-F1334ADB173A}"/>
    <dgm:cxn modelId="{1D2CA2AD-E60E-42B4-A90D-F479A593EBE6}" type="presOf" srcId="{8E96C0BE-0937-4A0D-A259-320561808865}" destId="{12E4B2E3-23A4-4952-BE59-78E9DF4819D4}" srcOrd="0" destOrd="0" presId="urn:microsoft.com/office/officeart/2018/5/layout/CenteredIconLabelDescriptionList"/>
    <dgm:cxn modelId="{A72206C1-F8A0-4F3E-A6AD-5FFF52BCA7B5}" type="presOf" srcId="{E3E1D095-5F2F-4DF0-AE6E-84041111BC05}" destId="{C5074F56-F640-4EA4-8AC0-8F4F2CC3522E}" srcOrd="0" destOrd="1" presId="urn:microsoft.com/office/officeart/2018/5/layout/CenteredIconLabelDescriptionList"/>
    <dgm:cxn modelId="{E806AAC9-E3B7-4AFC-9473-CA29AC2ACB83}" srcId="{FF0EAC8B-66EC-4C9F-9A86-58852B1F72E2}" destId="{46D29C7C-39D2-4D08-86E4-833A2752E97A}" srcOrd="2" destOrd="0" parTransId="{7FCD44C9-B320-4A6C-91E5-2177DE0293BF}" sibTransId="{7E5C5BE0-44FB-469E-A7A1-11086882F224}"/>
    <dgm:cxn modelId="{689584DF-BD45-482A-9861-F6832F227380}" type="presOf" srcId="{7EBCB3CE-3BB6-4BD1-8C19-D70FF955DBC7}" destId="{411C9C17-08C3-44C0-B2AF-05442DD9F8BF}" srcOrd="0" destOrd="3" presId="urn:microsoft.com/office/officeart/2018/5/layout/CenteredIconLabelDescriptionList"/>
    <dgm:cxn modelId="{F1453CE5-9349-4D3B-B422-2A0FF9F236EF}" srcId="{E1472F8B-C1B4-47C7-9C78-78F9D278528A}" destId="{A6D084AA-2031-48EC-B918-8EA846E662A8}" srcOrd="0" destOrd="0" parTransId="{A5803712-6DAF-4472-AA53-CD07A4DEC1C7}" sibTransId="{697EBCC1-8F3B-4DF1-B1C3-3F23C853D0F6}"/>
    <dgm:cxn modelId="{BD2F0FF7-2F25-4557-BF89-E6696A1FBBA0}" type="presOf" srcId="{F0AEF5BC-18C7-442D-A741-913FB22B0BF0}" destId="{411C9C17-08C3-44C0-B2AF-05442DD9F8BF}" srcOrd="0" destOrd="2" presId="urn:microsoft.com/office/officeart/2018/5/layout/CenteredIconLabelDescriptionList"/>
    <dgm:cxn modelId="{12026EF7-A10A-4C32-973E-E4E30B8D5E7F}" type="presOf" srcId="{A6D084AA-2031-48EC-B918-8EA846E662A8}" destId="{411C9C17-08C3-44C0-B2AF-05442DD9F8BF}" srcOrd="0" destOrd="0" presId="urn:microsoft.com/office/officeart/2018/5/layout/CenteredIconLabelDescriptionList"/>
    <dgm:cxn modelId="{22C4A68E-8005-40A4-A950-95CE20D81D4E}" type="presParOf" srcId="{12E4B2E3-23A4-4952-BE59-78E9DF4819D4}" destId="{06F6E162-8AC0-4464-9108-0A4B84D9F703}" srcOrd="0" destOrd="0" presId="urn:microsoft.com/office/officeart/2018/5/layout/CenteredIconLabelDescriptionList"/>
    <dgm:cxn modelId="{296A224D-CAE2-4962-A8EE-ED96992938B3}" type="presParOf" srcId="{06F6E162-8AC0-4464-9108-0A4B84D9F703}" destId="{D8458358-A319-4F70-9E69-18BDAA56BE5C}" srcOrd="0" destOrd="0" presId="urn:microsoft.com/office/officeart/2018/5/layout/CenteredIconLabelDescriptionList"/>
    <dgm:cxn modelId="{DD510D3C-E581-4333-8411-C4705FEC631F}" type="presParOf" srcId="{06F6E162-8AC0-4464-9108-0A4B84D9F703}" destId="{736B3780-4B49-4463-AFAF-5B531024C603}" srcOrd="1" destOrd="0" presId="urn:microsoft.com/office/officeart/2018/5/layout/CenteredIconLabelDescriptionList"/>
    <dgm:cxn modelId="{C8AA348A-E0F8-4007-A829-C66DA5586703}" type="presParOf" srcId="{06F6E162-8AC0-4464-9108-0A4B84D9F703}" destId="{D069C4AB-A7D2-47DA-B9C3-0F699F827902}" srcOrd="2" destOrd="0" presId="urn:microsoft.com/office/officeart/2018/5/layout/CenteredIconLabelDescriptionList"/>
    <dgm:cxn modelId="{93341926-3EE2-48FB-8BF3-ADC3A7015FE0}" type="presParOf" srcId="{06F6E162-8AC0-4464-9108-0A4B84D9F703}" destId="{04FA8F9B-3E2A-41BB-864B-CCA7ED6A4630}" srcOrd="3" destOrd="0" presId="urn:microsoft.com/office/officeart/2018/5/layout/CenteredIconLabelDescriptionList"/>
    <dgm:cxn modelId="{21728C4C-60ED-4F26-B821-0E20297168BE}" type="presParOf" srcId="{06F6E162-8AC0-4464-9108-0A4B84D9F703}" destId="{411C9C17-08C3-44C0-B2AF-05442DD9F8BF}" srcOrd="4" destOrd="0" presId="urn:microsoft.com/office/officeart/2018/5/layout/CenteredIconLabelDescriptionList"/>
    <dgm:cxn modelId="{D232D7C4-402B-4FE2-A01B-72946882207F}" type="presParOf" srcId="{12E4B2E3-23A4-4952-BE59-78E9DF4819D4}" destId="{E9721938-B30B-4848-BBB6-91AC0140B3AB}" srcOrd="1" destOrd="0" presId="urn:microsoft.com/office/officeart/2018/5/layout/CenteredIconLabelDescriptionList"/>
    <dgm:cxn modelId="{6D75DCB6-84D0-4BF9-9B3C-691A072BEBD8}" type="presParOf" srcId="{12E4B2E3-23A4-4952-BE59-78E9DF4819D4}" destId="{1C56090C-BC50-44DC-BE18-E8906BBB4760}" srcOrd="2" destOrd="0" presId="urn:microsoft.com/office/officeart/2018/5/layout/CenteredIconLabelDescriptionList"/>
    <dgm:cxn modelId="{90524310-A812-4765-A042-8C355EC081B6}" type="presParOf" srcId="{1C56090C-BC50-44DC-BE18-E8906BBB4760}" destId="{2239A1D3-DE46-420E-83ED-6C1457AAC0BB}" srcOrd="0" destOrd="0" presId="urn:microsoft.com/office/officeart/2018/5/layout/CenteredIconLabelDescriptionList"/>
    <dgm:cxn modelId="{3317C468-F80D-4D25-830E-728BDB0C918D}" type="presParOf" srcId="{1C56090C-BC50-44DC-BE18-E8906BBB4760}" destId="{926F3457-A62F-4DBE-BE50-956C5A44A685}" srcOrd="1" destOrd="0" presId="urn:microsoft.com/office/officeart/2018/5/layout/CenteredIconLabelDescriptionList"/>
    <dgm:cxn modelId="{498916B7-6189-473F-A45A-3F2C76598A29}" type="presParOf" srcId="{1C56090C-BC50-44DC-BE18-E8906BBB4760}" destId="{932C979F-2E5F-4536-AD27-B3677EDA80C1}" srcOrd="2" destOrd="0" presId="urn:microsoft.com/office/officeart/2018/5/layout/CenteredIconLabelDescriptionList"/>
    <dgm:cxn modelId="{9882768C-72FA-4D2B-9255-A9B7252D3638}" type="presParOf" srcId="{1C56090C-BC50-44DC-BE18-E8906BBB4760}" destId="{5942C2FC-7325-4FEE-888B-736A1DA36706}" srcOrd="3" destOrd="0" presId="urn:microsoft.com/office/officeart/2018/5/layout/CenteredIconLabelDescriptionList"/>
    <dgm:cxn modelId="{333EDB59-98B5-407B-9F34-AA1B405B7D9D}" type="presParOf" srcId="{1C56090C-BC50-44DC-BE18-E8906BBB4760}" destId="{C5074F56-F640-4EA4-8AC0-8F4F2CC35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FD41D7-682B-4616-820C-2F6C121468C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75D2524-1570-45C9-A812-8002949DC3F4}">
      <dgm:prSet/>
      <dgm:spPr/>
      <dgm:t>
        <a:bodyPr/>
        <a:lstStyle/>
        <a:p>
          <a:r>
            <a:rPr lang="en-US"/>
            <a:t>Project background and context</a:t>
          </a:r>
        </a:p>
      </dgm:t>
    </dgm:pt>
    <dgm:pt modelId="{E7A48337-A9D7-404B-9963-C7D900E5D915}" type="parTrans" cxnId="{6A43DC51-3688-47C9-997A-A7955211A1E0}">
      <dgm:prSet/>
      <dgm:spPr/>
      <dgm:t>
        <a:bodyPr/>
        <a:lstStyle/>
        <a:p>
          <a:endParaRPr lang="en-US"/>
        </a:p>
      </dgm:t>
    </dgm:pt>
    <dgm:pt modelId="{94FFC5E8-A95B-437C-B01D-3211CDADC089}" type="sibTrans" cxnId="{6A43DC51-3688-47C9-997A-A7955211A1E0}">
      <dgm:prSet/>
      <dgm:spPr/>
      <dgm:t>
        <a:bodyPr/>
        <a:lstStyle/>
        <a:p>
          <a:endParaRPr lang="en-US"/>
        </a:p>
      </dgm:t>
    </dgm:pt>
    <dgm:pt modelId="{90532405-E30D-4836-ACDC-B29DDBA1731C}">
      <dgm:prSet/>
      <dgm:spPr/>
      <dgm:t>
        <a:bodyPr/>
        <a:lstStyle/>
        <a:p>
          <a:r>
            <a:rPr lang="en-US"/>
            <a:t>This project was meant to predict if the Falcon 9’s first stage will successfully land. SpaceX says that the cost to launch the Falcon 9 is 62 million dollars. Some of SpaceX’s competitors can cost 165 million dollars to launch. The reason SpaceX has their price so cheap is because they can reuse the first stage of the launch. If we can determine if the stage will land, we can determine what the cost of the launch will be.</a:t>
          </a:r>
        </a:p>
      </dgm:t>
    </dgm:pt>
    <dgm:pt modelId="{920956FE-62F6-4C30-B14B-1147F25191AC}" type="parTrans" cxnId="{6F1D20CB-987D-4651-8006-10FE72E7248A}">
      <dgm:prSet/>
      <dgm:spPr/>
      <dgm:t>
        <a:bodyPr/>
        <a:lstStyle/>
        <a:p>
          <a:endParaRPr lang="en-US"/>
        </a:p>
      </dgm:t>
    </dgm:pt>
    <dgm:pt modelId="{65F597BA-1E08-4C59-8931-789D80A09E9C}" type="sibTrans" cxnId="{6F1D20CB-987D-4651-8006-10FE72E7248A}">
      <dgm:prSet/>
      <dgm:spPr/>
      <dgm:t>
        <a:bodyPr/>
        <a:lstStyle/>
        <a:p>
          <a:endParaRPr lang="en-US"/>
        </a:p>
      </dgm:t>
    </dgm:pt>
    <dgm:pt modelId="{FBCA12EF-7FE9-4AEB-9610-1A8B3E243580}">
      <dgm:prSet/>
      <dgm:spPr/>
      <dgm:t>
        <a:bodyPr/>
        <a:lstStyle/>
        <a:p>
          <a:r>
            <a:rPr lang="en-US"/>
            <a:t>Problems you want to find answers</a:t>
          </a:r>
        </a:p>
      </dgm:t>
    </dgm:pt>
    <dgm:pt modelId="{C85E9711-1EDA-4CE8-809B-E310A5A11D9B}" type="parTrans" cxnId="{F97D45A7-0F24-4B98-8393-603DDB336C2E}">
      <dgm:prSet/>
      <dgm:spPr/>
      <dgm:t>
        <a:bodyPr/>
        <a:lstStyle/>
        <a:p>
          <a:endParaRPr lang="en-US"/>
        </a:p>
      </dgm:t>
    </dgm:pt>
    <dgm:pt modelId="{7E0D4DC4-A38A-4C8E-9CE4-7F3B6016585F}" type="sibTrans" cxnId="{F97D45A7-0F24-4B98-8393-603DDB336C2E}">
      <dgm:prSet/>
      <dgm:spPr/>
      <dgm:t>
        <a:bodyPr/>
        <a:lstStyle/>
        <a:p>
          <a:endParaRPr lang="en-US"/>
        </a:p>
      </dgm:t>
    </dgm:pt>
    <dgm:pt modelId="{C71F0E85-F806-4B48-A4DD-B6F2AE3F423B}">
      <dgm:prSet/>
      <dgm:spPr/>
      <dgm:t>
        <a:bodyPr/>
        <a:lstStyle/>
        <a:p>
          <a:r>
            <a:rPr lang="en-US"/>
            <a:t>What characteristics determine a successful landing vs a failed landing</a:t>
          </a:r>
        </a:p>
      </dgm:t>
    </dgm:pt>
    <dgm:pt modelId="{4AE25EE0-1C10-4A7F-8FF1-7B2D8654E292}" type="parTrans" cxnId="{EB49860C-2324-4056-AC3A-A1B20B9D9C43}">
      <dgm:prSet/>
      <dgm:spPr/>
      <dgm:t>
        <a:bodyPr/>
        <a:lstStyle/>
        <a:p>
          <a:endParaRPr lang="en-US"/>
        </a:p>
      </dgm:t>
    </dgm:pt>
    <dgm:pt modelId="{DB6FDC01-AC19-4EC2-A4E4-C2EC4D80DD67}" type="sibTrans" cxnId="{EB49860C-2324-4056-AC3A-A1B20B9D9C43}">
      <dgm:prSet/>
      <dgm:spPr/>
      <dgm:t>
        <a:bodyPr/>
        <a:lstStyle/>
        <a:p>
          <a:endParaRPr lang="en-US"/>
        </a:p>
      </dgm:t>
    </dgm:pt>
    <dgm:pt modelId="{09C87E22-3C3E-4CD5-B710-32CA3C8BCBC3}">
      <dgm:prSet/>
      <dgm:spPr/>
      <dgm:t>
        <a:bodyPr/>
        <a:lstStyle/>
        <a:p>
          <a:r>
            <a:rPr lang="en-US"/>
            <a:t>What effects does each relationship of the rocket's variables have on the success/failure of each landing</a:t>
          </a:r>
        </a:p>
      </dgm:t>
    </dgm:pt>
    <dgm:pt modelId="{A5381388-D423-46AA-97E3-009DB250C0E6}" type="parTrans" cxnId="{D48AE9EC-4E48-41B6-8FE0-A50AAF8DFB34}">
      <dgm:prSet/>
      <dgm:spPr/>
      <dgm:t>
        <a:bodyPr/>
        <a:lstStyle/>
        <a:p>
          <a:endParaRPr lang="en-US"/>
        </a:p>
      </dgm:t>
    </dgm:pt>
    <dgm:pt modelId="{E32AFF0B-7ED9-4716-BF72-2FB543FF8329}" type="sibTrans" cxnId="{D48AE9EC-4E48-41B6-8FE0-A50AAF8DFB34}">
      <dgm:prSet/>
      <dgm:spPr/>
      <dgm:t>
        <a:bodyPr/>
        <a:lstStyle/>
        <a:p>
          <a:endParaRPr lang="en-US"/>
        </a:p>
      </dgm:t>
    </dgm:pt>
    <dgm:pt modelId="{C2A5B302-0943-4523-ADEC-1CA18D9A5986}">
      <dgm:prSet/>
      <dgm:spPr/>
      <dgm:t>
        <a:bodyPr/>
        <a:lstStyle/>
        <a:p>
          <a:r>
            <a:rPr lang="en-US"/>
            <a:t>What conditions allow SpaceX achieve the best success rate</a:t>
          </a:r>
        </a:p>
      </dgm:t>
    </dgm:pt>
    <dgm:pt modelId="{84FD2677-42CC-489E-ADDC-E15A68B3F8F5}" type="parTrans" cxnId="{425C8E4F-922E-46C4-A66A-2FAF4EB4F2F9}">
      <dgm:prSet/>
      <dgm:spPr/>
      <dgm:t>
        <a:bodyPr/>
        <a:lstStyle/>
        <a:p>
          <a:endParaRPr lang="en-US"/>
        </a:p>
      </dgm:t>
    </dgm:pt>
    <dgm:pt modelId="{38F4E19F-8019-4FBC-A1F6-FC360007501C}" type="sibTrans" cxnId="{425C8E4F-922E-46C4-A66A-2FAF4EB4F2F9}">
      <dgm:prSet/>
      <dgm:spPr/>
      <dgm:t>
        <a:bodyPr/>
        <a:lstStyle/>
        <a:p>
          <a:endParaRPr lang="en-US"/>
        </a:p>
      </dgm:t>
    </dgm:pt>
    <dgm:pt modelId="{4E4EF754-04BF-4D51-AFB6-A370C2B0B2AE}" type="pres">
      <dgm:prSet presAssocID="{94FD41D7-682B-4616-820C-2F6C121468C0}" presName="diagram" presStyleCnt="0">
        <dgm:presLayoutVars>
          <dgm:dir/>
          <dgm:resizeHandles val="exact"/>
        </dgm:presLayoutVars>
      </dgm:prSet>
      <dgm:spPr/>
    </dgm:pt>
    <dgm:pt modelId="{326E8F58-BE90-4206-B1FC-EDAE99F86DC5}" type="pres">
      <dgm:prSet presAssocID="{F75D2524-1570-45C9-A812-8002949DC3F4}" presName="node" presStyleLbl="node1" presStyleIdx="0" presStyleCnt="2">
        <dgm:presLayoutVars>
          <dgm:bulletEnabled val="1"/>
        </dgm:presLayoutVars>
      </dgm:prSet>
      <dgm:spPr/>
    </dgm:pt>
    <dgm:pt modelId="{6010B6AB-E89E-41F3-B634-0B7187DB04A8}" type="pres">
      <dgm:prSet presAssocID="{94FFC5E8-A95B-437C-B01D-3211CDADC089}" presName="sibTrans" presStyleCnt="0"/>
      <dgm:spPr/>
    </dgm:pt>
    <dgm:pt modelId="{6ACC5A38-8E0D-458C-87DB-2A1FB2EBC7C8}" type="pres">
      <dgm:prSet presAssocID="{FBCA12EF-7FE9-4AEB-9610-1A8B3E243580}" presName="node" presStyleLbl="node1" presStyleIdx="1" presStyleCnt="2">
        <dgm:presLayoutVars>
          <dgm:bulletEnabled val="1"/>
        </dgm:presLayoutVars>
      </dgm:prSet>
      <dgm:spPr/>
    </dgm:pt>
  </dgm:ptLst>
  <dgm:cxnLst>
    <dgm:cxn modelId="{EB49860C-2324-4056-AC3A-A1B20B9D9C43}" srcId="{FBCA12EF-7FE9-4AEB-9610-1A8B3E243580}" destId="{C71F0E85-F806-4B48-A4DD-B6F2AE3F423B}" srcOrd="0" destOrd="0" parTransId="{4AE25EE0-1C10-4A7F-8FF1-7B2D8654E292}" sibTransId="{DB6FDC01-AC19-4EC2-A4E4-C2EC4D80DD67}"/>
    <dgm:cxn modelId="{51DA7F5D-EFD5-4306-851C-2C7F285DDF31}" type="presOf" srcId="{09C87E22-3C3E-4CD5-B710-32CA3C8BCBC3}" destId="{6ACC5A38-8E0D-458C-87DB-2A1FB2EBC7C8}" srcOrd="0" destOrd="2" presId="urn:microsoft.com/office/officeart/2005/8/layout/default"/>
    <dgm:cxn modelId="{CB33B764-1CFE-4CD0-B916-93FF8257B4D6}" type="presOf" srcId="{F75D2524-1570-45C9-A812-8002949DC3F4}" destId="{326E8F58-BE90-4206-B1FC-EDAE99F86DC5}" srcOrd="0" destOrd="0" presId="urn:microsoft.com/office/officeart/2005/8/layout/default"/>
    <dgm:cxn modelId="{425C8E4F-922E-46C4-A66A-2FAF4EB4F2F9}" srcId="{FBCA12EF-7FE9-4AEB-9610-1A8B3E243580}" destId="{C2A5B302-0943-4523-ADEC-1CA18D9A5986}" srcOrd="2" destOrd="0" parTransId="{84FD2677-42CC-489E-ADDC-E15A68B3F8F5}" sibTransId="{38F4E19F-8019-4FBC-A1F6-FC360007501C}"/>
    <dgm:cxn modelId="{6A43DC51-3688-47C9-997A-A7955211A1E0}" srcId="{94FD41D7-682B-4616-820C-2F6C121468C0}" destId="{F75D2524-1570-45C9-A812-8002949DC3F4}" srcOrd="0" destOrd="0" parTransId="{E7A48337-A9D7-404B-9963-C7D900E5D915}" sibTransId="{94FFC5E8-A95B-437C-B01D-3211CDADC089}"/>
    <dgm:cxn modelId="{60421677-81BE-498D-A01A-C5C218AD962A}" type="presOf" srcId="{FBCA12EF-7FE9-4AEB-9610-1A8B3E243580}" destId="{6ACC5A38-8E0D-458C-87DB-2A1FB2EBC7C8}" srcOrd="0" destOrd="0" presId="urn:microsoft.com/office/officeart/2005/8/layout/default"/>
    <dgm:cxn modelId="{E31D435A-2F01-430B-B051-1A76A1AE2077}" type="presOf" srcId="{90532405-E30D-4836-ACDC-B29DDBA1731C}" destId="{326E8F58-BE90-4206-B1FC-EDAE99F86DC5}" srcOrd="0" destOrd="1" presId="urn:microsoft.com/office/officeart/2005/8/layout/default"/>
    <dgm:cxn modelId="{F83FA993-F8E4-4CCD-BEBD-1CAF13349374}" type="presOf" srcId="{94FD41D7-682B-4616-820C-2F6C121468C0}" destId="{4E4EF754-04BF-4D51-AFB6-A370C2B0B2AE}" srcOrd="0" destOrd="0" presId="urn:microsoft.com/office/officeart/2005/8/layout/default"/>
    <dgm:cxn modelId="{F97D45A7-0F24-4B98-8393-603DDB336C2E}" srcId="{94FD41D7-682B-4616-820C-2F6C121468C0}" destId="{FBCA12EF-7FE9-4AEB-9610-1A8B3E243580}" srcOrd="1" destOrd="0" parTransId="{C85E9711-1EDA-4CE8-809B-E310A5A11D9B}" sibTransId="{7E0D4DC4-A38A-4C8E-9CE4-7F3B6016585F}"/>
    <dgm:cxn modelId="{6E54E5B1-8174-4C02-ADE0-38F5B8E2E39A}" type="presOf" srcId="{C71F0E85-F806-4B48-A4DD-B6F2AE3F423B}" destId="{6ACC5A38-8E0D-458C-87DB-2A1FB2EBC7C8}" srcOrd="0" destOrd="1" presId="urn:microsoft.com/office/officeart/2005/8/layout/default"/>
    <dgm:cxn modelId="{6F1D20CB-987D-4651-8006-10FE72E7248A}" srcId="{F75D2524-1570-45C9-A812-8002949DC3F4}" destId="{90532405-E30D-4836-ACDC-B29DDBA1731C}" srcOrd="0" destOrd="0" parTransId="{920956FE-62F6-4C30-B14B-1147F25191AC}" sibTransId="{65F597BA-1E08-4C59-8931-789D80A09E9C}"/>
    <dgm:cxn modelId="{D48AE9EC-4E48-41B6-8FE0-A50AAF8DFB34}" srcId="{FBCA12EF-7FE9-4AEB-9610-1A8B3E243580}" destId="{09C87E22-3C3E-4CD5-B710-32CA3C8BCBC3}" srcOrd="1" destOrd="0" parTransId="{A5381388-D423-46AA-97E3-009DB250C0E6}" sibTransId="{E32AFF0B-7ED9-4716-BF72-2FB543FF8329}"/>
    <dgm:cxn modelId="{45A259F6-6F7B-4907-A471-8C918F39AE42}" type="presOf" srcId="{C2A5B302-0943-4523-ADEC-1CA18D9A5986}" destId="{6ACC5A38-8E0D-458C-87DB-2A1FB2EBC7C8}" srcOrd="0" destOrd="3" presId="urn:microsoft.com/office/officeart/2005/8/layout/default"/>
    <dgm:cxn modelId="{2CDF2DB9-BDF5-444C-AD32-3491C16E222B}" type="presParOf" srcId="{4E4EF754-04BF-4D51-AFB6-A370C2B0B2AE}" destId="{326E8F58-BE90-4206-B1FC-EDAE99F86DC5}" srcOrd="0" destOrd="0" presId="urn:microsoft.com/office/officeart/2005/8/layout/default"/>
    <dgm:cxn modelId="{B77A0856-3C60-431D-B428-4B4D326B5941}" type="presParOf" srcId="{4E4EF754-04BF-4D51-AFB6-A370C2B0B2AE}" destId="{6010B6AB-E89E-41F3-B634-0B7187DB04A8}" srcOrd="1" destOrd="0" presId="urn:microsoft.com/office/officeart/2005/8/layout/default"/>
    <dgm:cxn modelId="{C383BAD4-EE34-4886-A0EB-FBF52BF73A98}" type="presParOf" srcId="{4E4EF754-04BF-4D51-AFB6-A370C2B0B2AE}" destId="{6ACC5A38-8E0D-458C-87DB-2A1FB2EBC7C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AC723E-31CD-4797-83EC-C51D77CF39E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C708DB-A0D0-4833-A569-900948B718FB}">
      <dgm:prSet/>
      <dgm:spPr/>
      <dgm:t>
        <a:bodyPr/>
        <a:lstStyle/>
        <a:p>
          <a:pPr>
            <a:defRPr b="1"/>
          </a:pPr>
          <a:r>
            <a:rPr lang="en-US"/>
            <a:t>Executive Summary</a:t>
          </a:r>
        </a:p>
      </dgm:t>
    </dgm:pt>
    <dgm:pt modelId="{A1EE25EB-057E-4EB7-B33B-8EC08412FAF3}" type="parTrans" cxnId="{B7BB70B6-02BA-48CB-9EF3-AE38B44BAA9F}">
      <dgm:prSet/>
      <dgm:spPr/>
      <dgm:t>
        <a:bodyPr/>
        <a:lstStyle/>
        <a:p>
          <a:endParaRPr lang="en-US"/>
        </a:p>
      </dgm:t>
    </dgm:pt>
    <dgm:pt modelId="{CEBC38F6-C7E7-4D2A-94B4-898D77D457BF}" type="sibTrans" cxnId="{B7BB70B6-02BA-48CB-9EF3-AE38B44BAA9F}">
      <dgm:prSet/>
      <dgm:spPr/>
      <dgm:t>
        <a:bodyPr/>
        <a:lstStyle/>
        <a:p>
          <a:endParaRPr lang="en-US"/>
        </a:p>
      </dgm:t>
    </dgm:pt>
    <dgm:pt modelId="{28F08866-0146-46D6-8758-0E4BC02656A9}">
      <dgm:prSet/>
      <dgm:spPr/>
      <dgm:t>
        <a:bodyPr/>
        <a:lstStyle/>
        <a:p>
          <a:pPr>
            <a:defRPr b="1"/>
          </a:pPr>
          <a:r>
            <a:rPr lang="en-US"/>
            <a:t>Data collection methodology:</a:t>
          </a:r>
        </a:p>
      </dgm:t>
    </dgm:pt>
    <dgm:pt modelId="{A8A0DEC7-0C18-4ECE-8E87-0F306D3941D1}" type="parTrans" cxnId="{AA1D45D8-E526-4579-8451-76B22CFD56D0}">
      <dgm:prSet/>
      <dgm:spPr/>
      <dgm:t>
        <a:bodyPr/>
        <a:lstStyle/>
        <a:p>
          <a:endParaRPr lang="en-US"/>
        </a:p>
      </dgm:t>
    </dgm:pt>
    <dgm:pt modelId="{C8DF6FC5-724B-4CC3-A447-A36A3494F970}" type="sibTrans" cxnId="{AA1D45D8-E526-4579-8451-76B22CFD56D0}">
      <dgm:prSet/>
      <dgm:spPr/>
      <dgm:t>
        <a:bodyPr/>
        <a:lstStyle/>
        <a:p>
          <a:endParaRPr lang="en-US"/>
        </a:p>
      </dgm:t>
    </dgm:pt>
    <dgm:pt modelId="{A7A6EEF5-0825-46C4-923E-FA8AD8DCA363}">
      <dgm:prSet/>
      <dgm:spPr/>
      <dgm:t>
        <a:bodyPr/>
        <a:lstStyle/>
        <a:p>
          <a:r>
            <a:rPr lang="en-US"/>
            <a:t>SpaceX REST API</a:t>
          </a:r>
        </a:p>
      </dgm:t>
    </dgm:pt>
    <dgm:pt modelId="{8803E9B1-D338-4CA1-B2AF-A8E5BD53BDB4}" type="parTrans" cxnId="{AF93F3B6-4499-4CAB-BA98-DB6E0B1D7923}">
      <dgm:prSet/>
      <dgm:spPr/>
      <dgm:t>
        <a:bodyPr/>
        <a:lstStyle/>
        <a:p>
          <a:endParaRPr lang="en-US"/>
        </a:p>
      </dgm:t>
    </dgm:pt>
    <dgm:pt modelId="{44A48E19-5D9D-47B9-B825-A43DB938B371}" type="sibTrans" cxnId="{AF93F3B6-4499-4CAB-BA98-DB6E0B1D7923}">
      <dgm:prSet/>
      <dgm:spPr/>
      <dgm:t>
        <a:bodyPr/>
        <a:lstStyle/>
        <a:p>
          <a:endParaRPr lang="en-US"/>
        </a:p>
      </dgm:t>
    </dgm:pt>
    <dgm:pt modelId="{7B810295-3285-4FE0-9C9D-BB4BB3050E74}">
      <dgm:prSet/>
      <dgm:spPr/>
      <dgm:t>
        <a:bodyPr/>
        <a:lstStyle/>
        <a:p>
          <a:r>
            <a:rPr lang="en-US"/>
            <a:t>Web Scraping Wikipedia</a:t>
          </a:r>
        </a:p>
      </dgm:t>
    </dgm:pt>
    <dgm:pt modelId="{DDBE6FC8-014E-4F9D-9911-02438CBE6D84}" type="parTrans" cxnId="{3B2FF8A7-92E4-4103-86F5-A71499C8FF4F}">
      <dgm:prSet/>
      <dgm:spPr/>
      <dgm:t>
        <a:bodyPr/>
        <a:lstStyle/>
        <a:p>
          <a:endParaRPr lang="en-US"/>
        </a:p>
      </dgm:t>
    </dgm:pt>
    <dgm:pt modelId="{850902E2-650A-4121-8980-E627B65F72AE}" type="sibTrans" cxnId="{3B2FF8A7-92E4-4103-86F5-A71499C8FF4F}">
      <dgm:prSet/>
      <dgm:spPr/>
      <dgm:t>
        <a:bodyPr/>
        <a:lstStyle/>
        <a:p>
          <a:endParaRPr lang="en-US"/>
        </a:p>
      </dgm:t>
    </dgm:pt>
    <dgm:pt modelId="{FD5E7D6E-2CC2-40F7-8351-D096FB41BD08}">
      <dgm:prSet/>
      <dgm:spPr/>
      <dgm:t>
        <a:bodyPr/>
        <a:lstStyle/>
        <a:p>
          <a:pPr>
            <a:defRPr b="1"/>
          </a:pPr>
          <a:r>
            <a:rPr lang="en-US"/>
            <a:t>Perform data wrangling</a:t>
          </a:r>
        </a:p>
      </dgm:t>
    </dgm:pt>
    <dgm:pt modelId="{2C4EA006-DE2C-4732-96B8-EFB2896886E7}" type="parTrans" cxnId="{3D912CCA-CA9F-4FD2-9A7B-5CD4616B8D86}">
      <dgm:prSet/>
      <dgm:spPr/>
      <dgm:t>
        <a:bodyPr/>
        <a:lstStyle/>
        <a:p>
          <a:endParaRPr lang="en-US"/>
        </a:p>
      </dgm:t>
    </dgm:pt>
    <dgm:pt modelId="{B1A1575D-F367-4A6F-84B0-5EB966CC0A32}" type="sibTrans" cxnId="{3D912CCA-CA9F-4FD2-9A7B-5CD4616B8D86}">
      <dgm:prSet/>
      <dgm:spPr/>
      <dgm:t>
        <a:bodyPr/>
        <a:lstStyle/>
        <a:p>
          <a:endParaRPr lang="en-US"/>
        </a:p>
      </dgm:t>
    </dgm:pt>
    <dgm:pt modelId="{EE3C999A-CC60-448B-974D-52FB84F161B5}">
      <dgm:prSet/>
      <dgm:spPr/>
      <dgm:t>
        <a:bodyPr/>
        <a:lstStyle/>
        <a:p>
          <a:r>
            <a:rPr lang="en-US"/>
            <a:t>Dropping unneeded columns</a:t>
          </a:r>
        </a:p>
      </dgm:t>
    </dgm:pt>
    <dgm:pt modelId="{AC155909-C04A-4C03-A0F9-EFBCBF927FCE}" type="parTrans" cxnId="{C4039A6A-BBBB-4422-8CC7-FD9FB03FE84A}">
      <dgm:prSet/>
      <dgm:spPr/>
      <dgm:t>
        <a:bodyPr/>
        <a:lstStyle/>
        <a:p>
          <a:endParaRPr lang="en-US"/>
        </a:p>
      </dgm:t>
    </dgm:pt>
    <dgm:pt modelId="{286C102B-B9F9-4AAE-91C6-D97168196ABD}" type="sibTrans" cxnId="{C4039A6A-BBBB-4422-8CC7-FD9FB03FE84A}">
      <dgm:prSet/>
      <dgm:spPr/>
      <dgm:t>
        <a:bodyPr/>
        <a:lstStyle/>
        <a:p>
          <a:endParaRPr lang="en-US"/>
        </a:p>
      </dgm:t>
    </dgm:pt>
    <dgm:pt modelId="{B72F7A0A-7F1C-449A-9121-1B2C832F3B76}">
      <dgm:prSet/>
      <dgm:spPr/>
      <dgm:t>
        <a:bodyPr/>
        <a:lstStyle/>
        <a:p>
          <a:r>
            <a:rPr lang="en-US"/>
            <a:t>One hot encoding for classification models</a:t>
          </a:r>
        </a:p>
      </dgm:t>
    </dgm:pt>
    <dgm:pt modelId="{E8A8D62C-19B2-4C09-A167-0144B6C4968A}" type="parTrans" cxnId="{DDC2067E-172C-462B-BDED-81EBEFE65E07}">
      <dgm:prSet/>
      <dgm:spPr/>
      <dgm:t>
        <a:bodyPr/>
        <a:lstStyle/>
        <a:p>
          <a:endParaRPr lang="en-US"/>
        </a:p>
      </dgm:t>
    </dgm:pt>
    <dgm:pt modelId="{C310A601-2F2A-4907-B040-0D8DB11D37E5}" type="sibTrans" cxnId="{DDC2067E-172C-462B-BDED-81EBEFE65E07}">
      <dgm:prSet/>
      <dgm:spPr/>
      <dgm:t>
        <a:bodyPr/>
        <a:lstStyle/>
        <a:p>
          <a:endParaRPr lang="en-US"/>
        </a:p>
      </dgm:t>
    </dgm:pt>
    <dgm:pt modelId="{E8BCF225-9682-428A-9E9F-1F1C34873FC4}">
      <dgm:prSet/>
      <dgm:spPr/>
      <dgm:t>
        <a:bodyPr/>
        <a:lstStyle/>
        <a:p>
          <a:pPr>
            <a:defRPr b="1"/>
          </a:pPr>
          <a:r>
            <a:rPr lang="en-US"/>
            <a:t>Perform exploratory data analysis (EDA) using visualization and SQL</a:t>
          </a:r>
        </a:p>
      </dgm:t>
    </dgm:pt>
    <dgm:pt modelId="{52DDD1A4-2A11-4389-B5D1-6A8283AD7551}" type="parTrans" cxnId="{17469515-47A6-4C9A-94FE-997A287CD3C2}">
      <dgm:prSet/>
      <dgm:spPr/>
      <dgm:t>
        <a:bodyPr/>
        <a:lstStyle/>
        <a:p>
          <a:endParaRPr lang="en-US"/>
        </a:p>
      </dgm:t>
    </dgm:pt>
    <dgm:pt modelId="{3513F3E1-AB17-452A-83F6-08DF1B11200B}" type="sibTrans" cxnId="{17469515-47A6-4C9A-94FE-997A287CD3C2}">
      <dgm:prSet/>
      <dgm:spPr/>
      <dgm:t>
        <a:bodyPr/>
        <a:lstStyle/>
        <a:p>
          <a:endParaRPr lang="en-US"/>
        </a:p>
      </dgm:t>
    </dgm:pt>
    <dgm:pt modelId="{7396106B-E7DB-4C91-8584-BB9C872F6584}">
      <dgm:prSet/>
      <dgm:spPr/>
      <dgm:t>
        <a:bodyPr/>
        <a:lstStyle/>
        <a:p>
          <a:pPr>
            <a:defRPr b="1"/>
          </a:pPr>
          <a:r>
            <a:rPr lang="en-US"/>
            <a:t>Perform interactive visual analytics using Folium and Plotly Dash</a:t>
          </a:r>
        </a:p>
      </dgm:t>
    </dgm:pt>
    <dgm:pt modelId="{95782DD8-1A41-4BE6-BECD-87C55DE839B0}" type="parTrans" cxnId="{7C51ACDE-629F-43A8-B42D-1C6C09D82817}">
      <dgm:prSet/>
      <dgm:spPr/>
      <dgm:t>
        <a:bodyPr/>
        <a:lstStyle/>
        <a:p>
          <a:endParaRPr lang="en-US"/>
        </a:p>
      </dgm:t>
    </dgm:pt>
    <dgm:pt modelId="{C2A9765F-8071-4834-85FC-D4813D6A9170}" type="sibTrans" cxnId="{7C51ACDE-629F-43A8-B42D-1C6C09D82817}">
      <dgm:prSet/>
      <dgm:spPr/>
      <dgm:t>
        <a:bodyPr/>
        <a:lstStyle/>
        <a:p>
          <a:endParaRPr lang="en-US"/>
        </a:p>
      </dgm:t>
    </dgm:pt>
    <dgm:pt modelId="{B2005478-F3B2-44AB-AC7A-0A474346E504}">
      <dgm:prSet/>
      <dgm:spPr/>
      <dgm:t>
        <a:bodyPr/>
        <a:lstStyle/>
        <a:p>
          <a:pPr>
            <a:defRPr b="1"/>
          </a:pPr>
          <a:r>
            <a:rPr lang="en-US"/>
            <a:t>Perform predictive analysis using classification models</a:t>
          </a:r>
        </a:p>
      </dgm:t>
    </dgm:pt>
    <dgm:pt modelId="{CD719AB2-F93D-47D2-A3A5-3D813783EB46}" type="parTrans" cxnId="{0ECF332F-76C3-40FD-A200-DD917D985F2F}">
      <dgm:prSet/>
      <dgm:spPr/>
      <dgm:t>
        <a:bodyPr/>
        <a:lstStyle/>
        <a:p>
          <a:endParaRPr lang="en-US"/>
        </a:p>
      </dgm:t>
    </dgm:pt>
    <dgm:pt modelId="{44ACACBB-B2FF-410C-8BF3-1D3EB71D7B4C}" type="sibTrans" cxnId="{0ECF332F-76C3-40FD-A200-DD917D985F2F}">
      <dgm:prSet/>
      <dgm:spPr/>
      <dgm:t>
        <a:bodyPr/>
        <a:lstStyle/>
        <a:p>
          <a:endParaRPr lang="en-US"/>
        </a:p>
      </dgm:t>
    </dgm:pt>
    <dgm:pt modelId="{FB528C7C-9B03-405D-A5F6-429FD14F0C41}">
      <dgm:prSet/>
      <dgm:spPr/>
      <dgm:t>
        <a:bodyPr/>
        <a:lstStyle/>
        <a:p>
          <a:r>
            <a:rPr lang="en-US"/>
            <a:t>How to build, tune, evaluate classification models</a:t>
          </a:r>
        </a:p>
      </dgm:t>
    </dgm:pt>
    <dgm:pt modelId="{916D7684-BDD4-4A73-BEE9-CB67EFC11456}" type="parTrans" cxnId="{06D42B19-18A0-4492-A34A-DE6F98352899}">
      <dgm:prSet/>
      <dgm:spPr/>
      <dgm:t>
        <a:bodyPr/>
        <a:lstStyle/>
        <a:p>
          <a:endParaRPr lang="en-US"/>
        </a:p>
      </dgm:t>
    </dgm:pt>
    <dgm:pt modelId="{EA5A31E3-215F-4522-A980-058B5CA7E325}" type="sibTrans" cxnId="{06D42B19-18A0-4492-A34A-DE6F98352899}">
      <dgm:prSet/>
      <dgm:spPr/>
      <dgm:t>
        <a:bodyPr/>
        <a:lstStyle/>
        <a:p>
          <a:endParaRPr lang="en-US"/>
        </a:p>
      </dgm:t>
    </dgm:pt>
    <dgm:pt modelId="{ED2BEC3E-DD4E-42A6-B9EC-F03961E4D8E8}" type="pres">
      <dgm:prSet presAssocID="{34AC723E-31CD-4797-83EC-C51D77CF39E6}" presName="root" presStyleCnt="0">
        <dgm:presLayoutVars>
          <dgm:dir/>
          <dgm:resizeHandles val="exact"/>
        </dgm:presLayoutVars>
      </dgm:prSet>
      <dgm:spPr/>
    </dgm:pt>
    <dgm:pt modelId="{009B0931-EF93-4252-8EA3-494D5CCF2A1C}" type="pres">
      <dgm:prSet presAssocID="{02C708DB-A0D0-4833-A569-900948B718FB}" presName="compNode" presStyleCnt="0"/>
      <dgm:spPr/>
    </dgm:pt>
    <dgm:pt modelId="{E85BC3FD-53E6-48E3-ABE3-CFC9A4DE7E73}" type="pres">
      <dgm:prSet presAssocID="{02C708DB-A0D0-4833-A569-900948B718F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E3A40C8F-73F9-42E9-91DB-48D93A468597}" type="pres">
      <dgm:prSet presAssocID="{02C708DB-A0D0-4833-A569-900948B718FB}" presName="iconSpace" presStyleCnt="0"/>
      <dgm:spPr/>
    </dgm:pt>
    <dgm:pt modelId="{EA4F6917-11E9-45C2-A654-C1BC6ECD0B48}" type="pres">
      <dgm:prSet presAssocID="{02C708DB-A0D0-4833-A569-900948B718FB}" presName="parTx" presStyleLbl="revTx" presStyleIdx="0" presStyleCnt="12">
        <dgm:presLayoutVars>
          <dgm:chMax val="0"/>
          <dgm:chPref val="0"/>
        </dgm:presLayoutVars>
      </dgm:prSet>
      <dgm:spPr/>
    </dgm:pt>
    <dgm:pt modelId="{4A22217E-78A3-4E7A-9411-D802C2E4F8F4}" type="pres">
      <dgm:prSet presAssocID="{02C708DB-A0D0-4833-A569-900948B718FB}" presName="txSpace" presStyleCnt="0"/>
      <dgm:spPr/>
    </dgm:pt>
    <dgm:pt modelId="{3960629C-614A-42EA-9C9F-2766ECEF2A1C}" type="pres">
      <dgm:prSet presAssocID="{02C708DB-A0D0-4833-A569-900948B718FB}" presName="desTx" presStyleLbl="revTx" presStyleIdx="1" presStyleCnt="12">
        <dgm:presLayoutVars/>
      </dgm:prSet>
      <dgm:spPr/>
    </dgm:pt>
    <dgm:pt modelId="{D50523E4-06F3-4373-8CD5-679A7BE02D9C}" type="pres">
      <dgm:prSet presAssocID="{CEBC38F6-C7E7-4D2A-94B4-898D77D457BF}" presName="sibTrans" presStyleCnt="0"/>
      <dgm:spPr/>
    </dgm:pt>
    <dgm:pt modelId="{D62E636A-D57B-4F0E-8285-F90F4327B781}" type="pres">
      <dgm:prSet presAssocID="{28F08866-0146-46D6-8758-0E4BC02656A9}" presName="compNode" presStyleCnt="0"/>
      <dgm:spPr/>
    </dgm:pt>
    <dgm:pt modelId="{3EDA6929-4601-47C3-8B8B-5615A70A613D}" type="pres">
      <dgm:prSet presAssocID="{28F08866-0146-46D6-8758-0E4BC02656A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E7CB19F-EB93-44B0-A13F-D3B873AB2C31}" type="pres">
      <dgm:prSet presAssocID="{28F08866-0146-46D6-8758-0E4BC02656A9}" presName="iconSpace" presStyleCnt="0"/>
      <dgm:spPr/>
    </dgm:pt>
    <dgm:pt modelId="{1B673377-94C3-48B9-965E-BDC56269EB58}" type="pres">
      <dgm:prSet presAssocID="{28F08866-0146-46D6-8758-0E4BC02656A9}" presName="parTx" presStyleLbl="revTx" presStyleIdx="2" presStyleCnt="12">
        <dgm:presLayoutVars>
          <dgm:chMax val="0"/>
          <dgm:chPref val="0"/>
        </dgm:presLayoutVars>
      </dgm:prSet>
      <dgm:spPr/>
    </dgm:pt>
    <dgm:pt modelId="{7BBBB1B3-465B-4991-9FFB-E7982CD30EE5}" type="pres">
      <dgm:prSet presAssocID="{28F08866-0146-46D6-8758-0E4BC02656A9}" presName="txSpace" presStyleCnt="0"/>
      <dgm:spPr/>
    </dgm:pt>
    <dgm:pt modelId="{F706ABD1-23FE-4017-9413-035C5EEF8CF7}" type="pres">
      <dgm:prSet presAssocID="{28F08866-0146-46D6-8758-0E4BC02656A9}" presName="desTx" presStyleLbl="revTx" presStyleIdx="3" presStyleCnt="12">
        <dgm:presLayoutVars/>
      </dgm:prSet>
      <dgm:spPr/>
    </dgm:pt>
    <dgm:pt modelId="{3C986B19-DF77-4B41-A3FE-E64F653A7C79}" type="pres">
      <dgm:prSet presAssocID="{C8DF6FC5-724B-4CC3-A447-A36A3494F970}" presName="sibTrans" presStyleCnt="0"/>
      <dgm:spPr/>
    </dgm:pt>
    <dgm:pt modelId="{9EE121F6-61BC-4115-9224-F73204D23DE9}" type="pres">
      <dgm:prSet presAssocID="{FD5E7D6E-2CC2-40F7-8351-D096FB41BD08}" presName="compNode" presStyleCnt="0"/>
      <dgm:spPr/>
    </dgm:pt>
    <dgm:pt modelId="{D6A958A3-FAF1-4CD0-8EEB-9A1DCDF27282}" type="pres">
      <dgm:prSet presAssocID="{FD5E7D6E-2CC2-40F7-8351-D096FB41BD0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0DB967B-A4A4-44BE-8CE1-CBF96DAF89DE}" type="pres">
      <dgm:prSet presAssocID="{FD5E7D6E-2CC2-40F7-8351-D096FB41BD08}" presName="iconSpace" presStyleCnt="0"/>
      <dgm:spPr/>
    </dgm:pt>
    <dgm:pt modelId="{BE0A7307-17E5-409F-B1E7-E64BA2404335}" type="pres">
      <dgm:prSet presAssocID="{FD5E7D6E-2CC2-40F7-8351-D096FB41BD08}" presName="parTx" presStyleLbl="revTx" presStyleIdx="4" presStyleCnt="12">
        <dgm:presLayoutVars>
          <dgm:chMax val="0"/>
          <dgm:chPref val="0"/>
        </dgm:presLayoutVars>
      </dgm:prSet>
      <dgm:spPr/>
    </dgm:pt>
    <dgm:pt modelId="{6C85FF9D-BCDD-4A96-963D-C20F2136360F}" type="pres">
      <dgm:prSet presAssocID="{FD5E7D6E-2CC2-40F7-8351-D096FB41BD08}" presName="txSpace" presStyleCnt="0"/>
      <dgm:spPr/>
    </dgm:pt>
    <dgm:pt modelId="{94CB0757-D926-4BBF-A091-FB871052F850}" type="pres">
      <dgm:prSet presAssocID="{FD5E7D6E-2CC2-40F7-8351-D096FB41BD08}" presName="desTx" presStyleLbl="revTx" presStyleIdx="5" presStyleCnt="12">
        <dgm:presLayoutVars/>
      </dgm:prSet>
      <dgm:spPr/>
    </dgm:pt>
    <dgm:pt modelId="{A4B4A872-8235-449D-AA57-96A34F6E4CEE}" type="pres">
      <dgm:prSet presAssocID="{B1A1575D-F367-4A6F-84B0-5EB966CC0A32}" presName="sibTrans" presStyleCnt="0"/>
      <dgm:spPr/>
    </dgm:pt>
    <dgm:pt modelId="{A085EBBB-E97B-47C0-8D97-00477DFB66C4}" type="pres">
      <dgm:prSet presAssocID="{E8BCF225-9682-428A-9E9F-1F1C34873FC4}" presName="compNode" presStyleCnt="0"/>
      <dgm:spPr/>
    </dgm:pt>
    <dgm:pt modelId="{41F1F12E-9BA3-4FC6-9AE1-94377421E5A8}" type="pres">
      <dgm:prSet presAssocID="{E8BCF225-9682-428A-9E9F-1F1C34873FC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A6B67DA3-FB59-4AB7-97A2-1BA6A9D37567}" type="pres">
      <dgm:prSet presAssocID="{E8BCF225-9682-428A-9E9F-1F1C34873FC4}" presName="iconSpace" presStyleCnt="0"/>
      <dgm:spPr/>
    </dgm:pt>
    <dgm:pt modelId="{F5833ACD-B78D-4974-8FB4-06613E9A6E47}" type="pres">
      <dgm:prSet presAssocID="{E8BCF225-9682-428A-9E9F-1F1C34873FC4}" presName="parTx" presStyleLbl="revTx" presStyleIdx="6" presStyleCnt="12">
        <dgm:presLayoutVars>
          <dgm:chMax val="0"/>
          <dgm:chPref val="0"/>
        </dgm:presLayoutVars>
      </dgm:prSet>
      <dgm:spPr/>
    </dgm:pt>
    <dgm:pt modelId="{DEFB5378-CA95-4E8F-949E-AE10A833E964}" type="pres">
      <dgm:prSet presAssocID="{E8BCF225-9682-428A-9E9F-1F1C34873FC4}" presName="txSpace" presStyleCnt="0"/>
      <dgm:spPr/>
    </dgm:pt>
    <dgm:pt modelId="{8203D2BF-CCD0-49E3-BB36-A1C8F45D6CCA}" type="pres">
      <dgm:prSet presAssocID="{E8BCF225-9682-428A-9E9F-1F1C34873FC4}" presName="desTx" presStyleLbl="revTx" presStyleIdx="7" presStyleCnt="12">
        <dgm:presLayoutVars/>
      </dgm:prSet>
      <dgm:spPr/>
    </dgm:pt>
    <dgm:pt modelId="{BAC8D497-49CC-42C1-8213-44A3CC011DB0}" type="pres">
      <dgm:prSet presAssocID="{3513F3E1-AB17-452A-83F6-08DF1B11200B}" presName="sibTrans" presStyleCnt="0"/>
      <dgm:spPr/>
    </dgm:pt>
    <dgm:pt modelId="{0F32EDA2-0487-46BA-913E-5A6DB2A903E6}" type="pres">
      <dgm:prSet presAssocID="{7396106B-E7DB-4C91-8584-BB9C872F6584}" presName="compNode" presStyleCnt="0"/>
      <dgm:spPr/>
    </dgm:pt>
    <dgm:pt modelId="{C2CF9B45-BFBD-46F0-8D38-78AED34BD11F}" type="pres">
      <dgm:prSet presAssocID="{7396106B-E7DB-4C91-8584-BB9C872F658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044ED339-94EE-4146-83CD-ABB710DDA0B5}" type="pres">
      <dgm:prSet presAssocID="{7396106B-E7DB-4C91-8584-BB9C872F6584}" presName="iconSpace" presStyleCnt="0"/>
      <dgm:spPr/>
    </dgm:pt>
    <dgm:pt modelId="{0FFCAE13-2693-413F-9A90-4B56B78A5E8E}" type="pres">
      <dgm:prSet presAssocID="{7396106B-E7DB-4C91-8584-BB9C872F6584}" presName="parTx" presStyleLbl="revTx" presStyleIdx="8" presStyleCnt="12">
        <dgm:presLayoutVars>
          <dgm:chMax val="0"/>
          <dgm:chPref val="0"/>
        </dgm:presLayoutVars>
      </dgm:prSet>
      <dgm:spPr/>
    </dgm:pt>
    <dgm:pt modelId="{1ADEE5EF-0515-4350-8412-C87C42BA9A65}" type="pres">
      <dgm:prSet presAssocID="{7396106B-E7DB-4C91-8584-BB9C872F6584}" presName="txSpace" presStyleCnt="0"/>
      <dgm:spPr/>
    </dgm:pt>
    <dgm:pt modelId="{91620CA2-78A7-4903-9209-82E8DE2B80F4}" type="pres">
      <dgm:prSet presAssocID="{7396106B-E7DB-4C91-8584-BB9C872F6584}" presName="desTx" presStyleLbl="revTx" presStyleIdx="9" presStyleCnt="12">
        <dgm:presLayoutVars/>
      </dgm:prSet>
      <dgm:spPr/>
    </dgm:pt>
    <dgm:pt modelId="{290A7E4F-555B-4B4E-8931-32758557BD51}" type="pres">
      <dgm:prSet presAssocID="{C2A9765F-8071-4834-85FC-D4813D6A9170}" presName="sibTrans" presStyleCnt="0"/>
      <dgm:spPr/>
    </dgm:pt>
    <dgm:pt modelId="{500F0227-1EDD-40BC-B8DF-5D5ADF412A61}" type="pres">
      <dgm:prSet presAssocID="{B2005478-F3B2-44AB-AC7A-0A474346E504}" presName="compNode" presStyleCnt="0"/>
      <dgm:spPr/>
    </dgm:pt>
    <dgm:pt modelId="{4334CE51-2E82-4D00-841B-4657DE632222}" type="pres">
      <dgm:prSet presAssocID="{B2005478-F3B2-44AB-AC7A-0A474346E50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3D9830C1-A8B5-48DF-B8D7-5CC4DE737F50}" type="pres">
      <dgm:prSet presAssocID="{B2005478-F3B2-44AB-AC7A-0A474346E504}" presName="iconSpace" presStyleCnt="0"/>
      <dgm:spPr/>
    </dgm:pt>
    <dgm:pt modelId="{874929B9-C0E6-43C6-B4D1-E4CB95120680}" type="pres">
      <dgm:prSet presAssocID="{B2005478-F3B2-44AB-AC7A-0A474346E504}" presName="parTx" presStyleLbl="revTx" presStyleIdx="10" presStyleCnt="12">
        <dgm:presLayoutVars>
          <dgm:chMax val="0"/>
          <dgm:chPref val="0"/>
        </dgm:presLayoutVars>
      </dgm:prSet>
      <dgm:spPr/>
    </dgm:pt>
    <dgm:pt modelId="{F81B59CE-3BB3-44C6-9A70-7E7D78251842}" type="pres">
      <dgm:prSet presAssocID="{B2005478-F3B2-44AB-AC7A-0A474346E504}" presName="txSpace" presStyleCnt="0"/>
      <dgm:spPr/>
    </dgm:pt>
    <dgm:pt modelId="{DC2552E5-C3DD-48CA-A5BB-68BD1C38FFE7}" type="pres">
      <dgm:prSet presAssocID="{B2005478-F3B2-44AB-AC7A-0A474346E504}" presName="desTx" presStyleLbl="revTx" presStyleIdx="11" presStyleCnt="12">
        <dgm:presLayoutVars/>
      </dgm:prSet>
      <dgm:spPr/>
    </dgm:pt>
  </dgm:ptLst>
  <dgm:cxnLst>
    <dgm:cxn modelId="{39471312-CF99-4BEF-92AC-79149928FC1D}" type="presOf" srcId="{B2005478-F3B2-44AB-AC7A-0A474346E504}" destId="{874929B9-C0E6-43C6-B4D1-E4CB95120680}" srcOrd="0" destOrd="0" presId="urn:microsoft.com/office/officeart/2018/5/layout/CenteredIconLabelDescriptionList"/>
    <dgm:cxn modelId="{17469515-47A6-4C9A-94FE-997A287CD3C2}" srcId="{34AC723E-31CD-4797-83EC-C51D77CF39E6}" destId="{E8BCF225-9682-428A-9E9F-1F1C34873FC4}" srcOrd="3" destOrd="0" parTransId="{52DDD1A4-2A11-4389-B5D1-6A8283AD7551}" sibTransId="{3513F3E1-AB17-452A-83F6-08DF1B11200B}"/>
    <dgm:cxn modelId="{06D42B19-18A0-4492-A34A-DE6F98352899}" srcId="{B2005478-F3B2-44AB-AC7A-0A474346E504}" destId="{FB528C7C-9B03-405D-A5F6-429FD14F0C41}" srcOrd="0" destOrd="0" parTransId="{916D7684-BDD4-4A73-BEE9-CB67EFC11456}" sibTransId="{EA5A31E3-215F-4522-A980-058B5CA7E325}"/>
    <dgm:cxn modelId="{FE12C11B-8743-44FB-A33F-9624D34605E1}" type="presOf" srcId="{34AC723E-31CD-4797-83EC-C51D77CF39E6}" destId="{ED2BEC3E-DD4E-42A6-B9EC-F03961E4D8E8}" srcOrd="0" destOrd="0" presId="urn:microsoft.com/office/officeart/2018/5/layout/CenteredIconLabelDescriptionList"/>
    <dgm:cxn modelId="{0ECF332F-76C3-40FD-A200-DD917D985F2F}" srcId="{34AC723E-31CD-4797-83EC-C51D77CF39E6}" destId="{B2005478-F3B2-44AB-AC7A-0A474346E504}" srcOrd="5" destOrd="0" parTransId="{CD719AB2-F93D-47D2-A3A5-3D813783EB46}" sibTransId="{44ACACBB-B2FF-410C-8BF3-1D3EB71D7B4C}"/>
    <dgm:cxn modelId="{931D3A5E-C47F-4196-9CA2-1BB857D8589F}" type="presOf" srcId="{28F08866-0146-46D6-8758-0E4BC02656A9}" destId="{1B673377-94C3-48B9-965E-BDC56269EB58}" srcOrd="0" destOrd="0" presId="urn:microsoft.com/office/officeart/2018/5/layout/CenteredIconLabelDescriptionList"/>
    <dgm:cxn modelId="{C4039A6A-BBBB-4422-8CC7-FD9FB03FE84A}" srcId="{FD5E7D6E-2CC2-40F7-8351-D096FB41BD08}" destId="{EE3C999A-CC60-448B-974D-52FB84F161B5}" srcOrd="0" destOrd="0" parTransId="{AC155909-C04A-4C03-A0F9-EFBCBF927FCE}" sibTransId="{286C102B-B9F9-4AAE-91C6-D97168196ABD}"/>
    <dgm:cxn modelId="{84F8796B-7CF5-4B15-8982-C94F970C4104}" type="presOf" srcId="{7B810295-3285-4FE0-9C9D-BB4BB3050E74}" destId="{F706ABD1-23FE-4017-9413-035C5EEF8CF7}" srcOrd="0" destOrd="1" presId="urn:microsoft.com/office/officeart/2018/5/layout/CenteredIconLabelDescriptionList"/>
    <dgm:cxn modelId="{474BA64C-A18F-4079-AB7A-D8964EA6CA33}" type="presOf" srcId="{E8BCF225-9682-428A-9E9F-1F1C34873FC4}" destId="{F5833ACD-B78D-4974-8FB4-06613E9A6E47}" srcOrd="0" destOrd="0" presId="urn:microsoft.com/office/officeart/2018/5/layout/CenteredIconLabelDescriptionList"/>
    <dgm:cxn modelId="{B5D5D075-912D-4059-973B-F8DAB97D684A}" type="presOf" srcId="{B72F7A0A-7F1C-449A-9121-1B2C832F3B76}" destId="{94CB0757-D926-4BBF-A091-FB871052F850}" srcOrd="0" destOrd="1" presId="urn:microsoft.com/office/officeart/2018/5/layout/CenteredIconLabelDescriptionList"/>
    <dgm:cxn modelId="{DDC2067E-172C-462B-BDED-81EBEFE65E07}" srcId="{FD5E7D6E-2CC2-40F7-8351-D096FB41BD08}" destId="{B72F7A0A-7F1C-449A-9121-1B2C832F3B76}" srcOrd="1" destOrd="0" parTransId="{E8A8D62C-19B2-4C09-A167-0144B6C4968A}" sibTransId="{C310A601-2F2A-4907-B040-0D8DB11D37E5}"/>
    <dgm:cxn modelId="{3B2FF8A7-92E4-4103-86F5-A71499C8FF4F}" srcId="{28F08866-0146-46D6-8758-0E4BC02656A9}" destId="{7B810295-3285-4FE0-9C9D-BB4BB3050E74}" srcOrd="1" destOrd="0" parTransId="{DDBE6FC8-014E-4F9D-9911-02438CBE6D84}" sibTransId="{850902E2-650A-4121-8980-E627B65F72AE}"/>
    <dgm:cxn modelId="{B7BB70B6-02BA-48CB-9EF3-AE38B44BAA9F}" srcId="{34AC723E-31CD-4797-83EC-C51D77CF39E6}" destId="{02C708DB-A0D0-4833-A569-900948B718FB}" srcOrd="0" destOrd="0" parTransId="{A1EE25EB-057E-4EB7-B33B-8EC08412FAF3}" sibTransId="{CEBC38F6-C7E7-4D2A-94B4-898D77D457BF}"/>
    <dgm:cxn modelId="{AF93F3B6-4499-4CAB-BA98-DB6E0B1D7923}" srcId="{28F08866-0146-46D6-8758-0E4BC02656A9}" destId="{A7A6EEF5-0825-46C4-923E-FA8AD8DCA363}" srcOrd="0" destOrd="0" parTransId="{8803E9B1-D338-4CA1-B2AF-A8E5BD53BDB4}" sibTransId="{44A48E19-5D9D-47B9-B825-A43DB938B371}"/>
    <dgm:cxn modelId="{270511C7-7334-4418-BE84-D52835F03334}" type="presOf" srcId="{7396106B-E7DB-4C91-8584-BB9C872F6584}" destId="{0FFCAE13-2693-413F-9A90-4B56B78A5E8E}" srcOrd="0" destOrd="0" presId="urn:microsoft.com/office/officeart/2018/5/layout/CenteredIconLabelDescriptionList"/>
    <dgm:cxn modelId="{3D912CCA-CA9F-4FD2-9A7B-5CD4616B8D86}" srcId="{34AC723E-31CD-4797-83EC-C51D77CF39E6}" destId="{FD5E7D6E-2CC2-40F7-8351-D096FB41BD08}" srcOrd="2" destOrd="0" parTransId="{2C4EA006-DE2C-4732-96B8-EFB2896886E7}" sibTransId="{B1A1575D-F367-4A6F-84B0-5EB966CC0A32}"/>
    <dgm:cxn modelId="{104EEDCC-3C32-4FFC-8A3E-CC201BE60C1E}" type="presOf" srcId="{FD5E7D6E-2CC2-40F7-8351-D096FB41BD08}" destId="{BE0A7307-17E5-409F-B1E7-E64BA2404335}" srcOrd="0" destOrd="0" presId="urn:microsoft.com/office/officeart/2018/5/layout/CenteredIconLabelDescriptionList"/>
    <dgm:cxn modelId="{F58C65D5-286D-4430-9F2B-8539B5AB9AB1}" type="presOf" srcId="{EE3C999A-CC60-448B-974D-52FB84F161B5}" destId="{94CB0757-D926-4BBF-A091-FB871052F850}" srcOrd="0" destOrd="0" presId="urn:microsoft.com/office/officeart/2018/5/layout/CenteredIconLabelDescriptionList"/>
    <dgm:cxn modelId="{AA1D45D8-E526-4579-8451-76B22CFD56D0}" srcId="{34AC723E-31CD-4797-83EC-C51D77CF39E6}" destId="{28F08866-0146-46D6-8758-0E4BC02656A9}" srcOrd="1" destOrd="0" parTransId="{A8A0DEC7-0C18-4ECE-8E87-0F306D3941D1}" sibTransId="{C8DF6FC5-724B-4CC3-A447-A36A3494F970}"/>
    <dgm:cxn modelId="{7C51ACDE-629F-43A8-B42D-1C6C09D82817}" srcId="{34AC723E-31CD-4797-83EC-C51D77CF39E6}" destId="{7396106B-E7DB-4C91-8584-BB9C872F6584}" srcOrd="4" destOrd="0" parTransId="{95782DD8-1A41-4BE6-BECD-87C55DE839B0}" sibTransId="{C2A9765F-8071-4834-85FC-D4813D6A9170}"/>
    <dgm:cxn modelId="{D3A8C7EA-6FA3-431B-B8CA-186787278F52}" type="presOf" srcId="{02C708DB-A0D0-4833-A569-900948B718FB}" destId="{EA4F6917-11E9-45C2-A654-C1BC6ECD0B48}" srcOrd="0" destOrd="0" presId="urn:microsoft.com/office/officeart/2018/5/layout/CenteredIconLabelDescriptionList"/>
    <dgm:cxn modelId="{22ECE8EE-F568-4080-AC28-98CE654D71E1}" type="presOf" srcId="{FB528C7C-9B03-405D-A5F6-429FD14F0C41}" destId="{DC2552E5-C3DD-48CA-A5BB-68BD1C38FFE7}" srcOrd="0" destOrd="0" presId="urn:microsoft.com/office/officeart/2018/5/layout/CenteredIconLabelDescriptionList"/>
    <dgm:cxn modelId="{13CE27F9-1E48-4EA2-8D5B-367305C15C25}" type="presOf" srcId="{A7A6EEF5-0825-46C4-923E-FA8AD8DCA363}" destId="{F706ABD1-23FE-4017-9413-035C5EEF8CF7}" srcOrd="0" destOrd="0" presId="urn:microsoft.com/office/officeart/2018/5/layout/CenteredIconLabelDescriptionList"/>
    <dgm:cxn modelId="{BF85E672-0CEE-4C7C-93C8-8D44ABB9A487}" type="presParOf" srcId="{ED2BEC3E-DD4E-42A6-B9EC-F03961E4D8E8}" destId="{009B0931-EF93-4252-8EA3-494D5CCF2A1C}" srcOrd="0" destOrd="0" presId="urn:microsoft.com/office/officeart/2018/5/layout/CenteredIconLabelDescriptionList"/>
    <dgm:cxn modelId="{7B7C63B6-F4E6-41F1-9C1D-8FEC1CA7D2D7}" type="presParOf" srcId="{009B0931-EF93-4252-8EA3-494D5CCF2A1C}" destId="{E85BC3FD-53E6-48E3-ABE3-CFC9A4DE7E73}" srcOrd="0" destOrd="0" presId="urn:microsoft.com/office/officeart/2018/5/layout/CenteredIconLabelDescriptionList"/>
    <dgm:cxn modelId="{F41E1FB1-885B-4004-B2FD-5C05707FC49C}" type="presParOf" srcId="{009B0931-EF93-4252-8EA3-494D5CCF2A1C}" destId="{E3A40C8F-73F9-42E9-91DB-48D93A468597}" srcOrd="1" destOrd="0" presId="urn:microsoft.com/office/officeart/2018/5/layout/CenteredIconLabelDescriptionList"/>
    <dgm:cxn modelId="{51329FF9-6BD8-489F-B052-FFC72AFE5BCA}" type="presParOf" srcId="{009B0931-EF93-4252-8EA3-494D5CCF2A1C}" destId="{EA4F6917-11E9-45C2-A654-C1BC6ECD0B48}" srcOrd="2" destOrd="0" presId="urn:microsoft.com/office/officeart/2018/5/layout/CenteredIconLabelDescriptionList"/>
    <dgm:cxn modelId="{2DC550AB-BA1D-4372-8D36-0E3A65884886}" type="presParOf" srcId="{009B0931-EF93-4252-8EA3-494D5CCF2A1C}" destId="{4A22217E-78A3-4E7A-9411-D802C2E4F8F4}" srcOrd="3" destOrd="0" presId="urn:microsoft.com/office/officeart/2018/5/layout/CenteredIconLabelDescriptionList"/>
    <dgm:cxn modelId="{9C4E0A99-B5F3-4284-B876-4B3907C85AAD}" type="presParOf" srcId="{009B0931-EF93-4252-8EA3-494D5CCF2A1C}" destId="{3960629C-614A-42EA-9C9F-2766ECEF2A1C}" srcOrd="4" destOrd="0" presId="urn:microsoft.com/office/officeart/2018/5/layout/CenteredIconLabelDescriptionList"/>
    <dgm:cxn modelId="{0B1BEB88-4CD0-49A9-AE06-AA26D8F62641}" type="presParOf" srcId="{ED2BEC3E-DD4E-42A6-B9EC-F03961E4D8E8}" destId="{D50523E4-06F3-4373-8CD5-679A7BE02D9C}" srcOrd="1" destOrd="0" presId="urn:microsoft.com/office/officeart/2018/5/layout/CenteredIconLabelDescriptionList"/>
    <dgm:cxn modelId="{2002A671-3963-49C4-A9C6-3CEAF99F4426}" type="presParOf" srcId="{ED2BEC3E-DD4E-42A6-B9EC-F03961E4D8E8}" destId="{D62E636A-D57B-4F0E-8285-F90F4327B781}" srcOrd="2" destOrd="0" presId="urn:microsoft.com/office/officeart/2018/5/layout/CenteredIconLabelDescriptionList"/>
    <dgm:cxn modelId="{7AA44E2C-8F7C-4258-BA20-29F4CF8DCEAC}" type="presParOf" srcId="{D62E636A-D57B-4F0E-8285-F90F4327B781}" destId="{3EDA6929-4601-47C3-8B8B-5615A70A613D}" srcOrd="0" destOrd="0" presId="urn:microsoft.com/office/officeart/2018/5/layout/CenteredIconLabelDescriptionList"/>
    <dgm:cxn modelId="{E0C5030B-23BA-44E9-B423-058D0AFD7850}" type="presParOf" srcId="{D62E636A-D57B-4F0E-8285-F90F4327B781}" destId="{3E7CB19F-EB93-44B0-A13F-D3B873AB2C31}" srcOrd="1" destOrd="0" presId="urn:microsoft.com/office/officeart/2018/5/layout/CenteredIconLabelDescriptionList"/>
    <dgm:cxn modelId="{56CA721B-22B1-4A07-8B5E-B3BF29BD67CC}" type="presParOf" srcId="{D62E636A-D57B-4F0E-8285-F90F4327B781}" destId="{1B673377-94C3-48B9-965E-BDC56269EB58}" srcOrd="2" destOrd="0" presId="urn:microsoft.com/office/officeart/2018/5/layout/CenteredIconLabelDescriptionList"/>
    <dgm:cxn modelId="{A73C65C1-6D8C-40DB-B8BF-57FB698308FE}" type="presParOf" srcId="{D62E636A-D57B-4F0E-8285-F90F4327B781}" destId="{7BBBB1B3-465B-4991-9FFB-E7982CD30EE5}" srcOrd="3" destOrd="0" presId="urn:microsoft.com/office/officeart/2018/5/layout/CenteredIconLabelDescriptionList"/>
    <dgm:cxn modelId="{C9A84D94-6DF4-44FD-BA5C-035438FB75F3}" type="presParOf" srcId="{D62E636A-D57B-4F0E-8285-F90F4327B781}" destId="{F706ABD1-23FE-4017-9413-035C5EEF8CF7}" srcOrd="4" destOrd="0" presId="urn:microsoft.com/office/officeart/2018/5/layout/CenteredIconLabelDescriptionList"/>
    <dgm:cxn modelId="{3ED01646-83E9-4787-B52E-91B8949EFA02}" type="presParOf" srcId="{ED2BEC3E-DD4E-42A6-B9EC-F03961E4D8E8}" destId="{3C986B19-DF77-4B41-A3FE-E64F653A7C79}" srcOrd="3" destOrd="0" presId="urn:microsoft.com/office/officeart/2018/5/layout/CenteredIconLabelDescriptionList"/>
    <dgm:cxn modelId="{FFAEA44A-8894-49FE-AEF1-6F448F46D41A}" type="presParOf" srcId="{ED2BEC3E-DD4E-42A6-B9EC-F03961E4D8E8}" destId="{9EE121F6-61BC-4115-9224-F73204D23DE9}" srcOrd="4" destOrd="0" presId="urn:microsoft.com/office/officeart/2018/5/layout/CenteredIconLabelDescriptionList"/>
    <dgm:cxn modelId="{9C1175FE-CA53-41A9-A0C7-D66A7662D409}" type="presParOf" srcId="{9EE121F6-61BC-4115-9224-F73204D23DE9}" destId="{D6A958A3-FAF1-4CD0-8EEB-9A1DCDF27282}" srcOrd="0" destOrd="0" presId="urn:microsoft.com/office/officeart/2018/5/layout/CenteredIconLabelDescriptionList"/>
    <dgm:cxn modelId="{A0C1E301-7EF0-49B9-8717-94B8B7671441}" type="presParOf" srcId="{9EE121F6-61BC-4115-9224-F73204D23DE9}" destId="{00DB967B-A4A4-44BE-8CE1-CBF96DAF89DE}" srcOrd="1" destOrd="0" presId="urn:microsoft.com/office/officeart/2018/5/layout/CenteredIconLabelDescriptionList"/>
    <dgm:cxn modelId="{C3FE82B3-155B-4451-AC49-680E33A0ACC5}" type="presParOf" srcId="{9EE121F6-61BC-4115-9224-F73204D23DE9}" destId="{BE0A7307-17E5-409F-B1E7-E64BA2404335}" srcOrd="2" destOrd="0" presId="urn:microsoft.com/office/officeart/2018/5/layout/CenteredIconLabelDescriptionList"/>
    <dgm:cxn modelId="{AD97AE86-352D-4781-9F1C-8148437BDA6A}" type="presParOf" srcId="{9EE121F6-61BC-4115-9224-F73204D23DE9}" destId="{6C85FF9D-BCDD-4A96-963D-C20F2136360F}" srcOrd="3" destOrd="0" presId="urn:microsoft.com/office/officeart/2018/5/layout/CenteredIconLabelDescriptionList"/>
    <dgm:cxn modelId="{E4A43BAA-F691-40B6-9640-FB9157616A57}" type="presParOf" srcId="{9EE121F6-61BC-4115-9224-F73204D23DE9}" destId="{94CB0757-D926-4BBF-A091-FB871052F850}" srcOrd="4" destOrd="0" presId="urn:microsoft.com/office/officeart/2018/5/layout/CenteredIconLabelDescriptionList"/>
    <dgm:cxn modelId="{563FD1F6-C68A-4A92-B837-BB8A124F7BE2}" type="presParOf" srcId="{ED2BEC3E-DD4E-42A6-B9EC-F03961E4D8E8}" destId="{A4B4A872-8235-449D-AA57-96A34F6E4CEE}" srcOrd="5" destOrd="0" presId="urn:microsoft.com/office/officeart/2018/5/layout/CenteredIconLabelDescriptionList"/>
    <dgm:cxn modelId="{8D302A5C-D712-415E-BA1E-4E6F1FCF5F03}" type="presParOf" srcId="{ED2BEC3E-DD4E-42A6-B9EC-F03961E4D8E8}" destId="{A085EBBB-E97B-47C0-8D97-00477DFB66C4}" srcOrd="6" destOrd="0" presId="urn:microsoft.com/office/officeart/2018/5/layout/CenteredIconLabelDescriptionList"/>
    <dgm:cxn modelId="{E6D85667-2E38-4E93-B533-40677F6F2102}" type="presParOf" srcId="{A085EBBB-E97B-47C0-8D97-00477DFB66C4}" destId="{41F1F12E-9BA3-4FC6-9AE1-94377421E5A8}" srcOrd="0" destOrd="0" presId="urn:microsoft.com/office/officeart/2018/5/layout/CenteredIconLabelDescriptionList"/>
    <dgm:cxn modelId="{A941538D-F97F-45A6-8C21-42E8CEAC577F}" type="presParOf" srcId="{A085EBBB-E97B-47C0-8D97-00477DFB66C4}" destId="{A6B67DA3-FB59-4AB7-97A2-1BA6A9D37567}" srcOrd="1" destOrd="0" presId="urn:microsoft.com/office/officeart/2018/5/layout/CenteredIconLabelDescriptionList"/>
    <dgm:cxn modelId="{9C717B71-8F05-43CE-9509-8F355F3FFEB4}" type="presParOf" srcId="{A085EBBB-E97B-47C0-8D97-00477DFB66C4}" destId="{F5833ACD-B78D-4974-8FB4-06613E9A6E47}" srcOrd="2" destOrd="0" presId="urn:microsoft.com/office/officeart/2018/5/layout/CenteredIconLabelDescriptionList"/>
    <dgm:cxn modelId="{A011CDBB-75F0-4839-AC52-4A575F9254E9}" type="presParOf" srcId="{A085EBBB-E97B-47C0-8D97-00477DFB66C4}" destId="{DEFB5378-CA95-4E8F-949E-AE10A833E964}" srcOrd="3" destOrd="0" presId="urn:microsoft.com/office/officeart/2018/5/layout/CenteredIconLabelDescriptionList"/>
    <dgm:cxn modelId="{3567171F-9DEF-4D90-B532-B116120A4AE0}" type="presParOf" srcId="{A085EBBB-E97B-47C0-8D97-00477DFB66C4}" destId="{8203D2BF-CCD0-49E3-BB36-A1C8F45D6CCA}" srcOrd="4" destOrd="0" presId="urn:microsoft.com/office/officeart/2018/5/layout/CenteredIconLabelDescriptionList"/>
    <dgm:cxn modelId="{B65C223A-4A37-451E-A727-8115FE049758}" type="presParOf" srcId="{ED2BEC3E-DD4E-42A6-B9EC-F03961E4D8E8}" destId="{BAC8D497-49CC-42C1-8213-44A3CC011DB0}" srcOrd="7" destOrd="0" presId="urn:microsoft.com/office/officeart/2018/5/layout/CenteredIconLabelDescriptionList"/>
    <dgm:cxn modelId="{5BB22247-B108-4FD9-96D5-608A8E69C7A4}" type="presParOf" srcId="{ED2BEC3E-DD4E-42A6-B9EC-F03961E4D8E8}" destId="{0F32EDA2-0487-46BA-913E-5A6DB2A903E6}" srcOrd="8" destOrd="0" presId="urn:microsoft.com/office/officeart/2018/5/layout/CenteredIconLabelDescriptionList"/>
    <dgm:cxn modelId="{CECA88BA-E3A4-4114-8E46-028087579D87}" type="presParOf" srcId="{0F32EDA2-0487-46BA-913E-5A6DB2A903E6}" destId="{C2CF9B45-BFBD-46F0-8D38-78AED34BD11F}" srcOrd="0" destOrd="0" presId="urn:microsoft.com/office/officeart/2018/5/layout/CenteredIconLabelDescriptionList"/>
    <dgm:cxn modelId="{11433AD8-FFC3-426C-9287-1F3987BEB81E}" type="presParOf" srcId="{0F32EDA2-0487-46BA-913E-5A6DB2A903E6}" destId="{044ED339-94EE-4146-83CD-ABB710DDA0B5}" srcOrd="1" destOrd="0" presId="urn:microsoft.com/office/officeart/2018/5/layout/CenteredIconLabelDescriptionList"/>
    <dgm:cxn modelId="{7B5DB1E1-A9FF-4275-8140-921FF38ABEB4}" type="presParOf" srcId="{0F32EDA2-0487-46BA-913E-5A6DB2A903E6}" destId="{0FFCAE13-2693-413F-9A90-4B56B78A5E8E}" srcOrd="2" destOrd="0" presId="urn:microsoft.com/office/officeart/2018/5/layout/CenteredIconLabelDescriptionList"/>
    <dgm:cxn modelId="{5BA5286C-9672-485C-A3E6-BC74FA162D8E}" type="presParOf" srcId="{0F32EDA2-0487-46BA-913E-5A6DB2A903E6}" destId="{1ADEE5EF-0515-4350-8412-C87C42BA9A65}" srcOrd="3" destOrd="0" presId="urn:microsoft.com/office/officeart/2018/5/layout/CenteredIconLabelDescriptionList"/>
    <dgm:cxn modelId="{A103EAAD-159A-468F-9814-D3F46A5F0859}" type="presParOf" srcId="{0F32EDA2-0487-46BA-913E-5A6DB2A903E6}" destId="{91620CA2-78A7-4903-9209-82E8DE2B80F4}" srcOrd="4" destOrd="0" presId="urn:microsoft.com/office/officeart/2018/5/layout/CenteredIconLabelDescriptionList"/>
    <dgm:cxn modelId="{9CF12A90-0208-478D-BD6F-8CD9841F24D9}" type="presParOf" srcId="{ED2BEC3E-DD4E-42A6-B9EC-F03961E4D8E8}" destId="{290A7E4F-555B-4B4E-8931-32758557BD51}" srcOrd="9" destOrd="0" presId="urn:microsoft.com/office/officeart/2018/5/layout/CenteredIconLabelDescriptionList"/>
    <dgm:cxn modelId="{6CC9ED21-074A-411D-A906-B7D1EAB2269F}" type="presParOf" srcId="{ED2BEC3E-DD4E-42A6-B9EC-F03961E4D8E8}" destId="{500F0227-1EDD-40BC-B8DF-5D5ADF412A61}" srcOrd="10" destOrd="0" presId="urn:microsoft.com/office/officeart/2018/5/layout/CenteredIconLabelDescriptionList"/>
    <dgm:cxn modelId="{0EE2E89B-9719-47B2-A673-7E390AF1D85B}" type="presParOf" srcId="{500F0227-1EDD-40BC-B8DF-5D5ADF412A61}" destId="{4334CE51-2E82-4D00-841B-4657DE632222}" srcOrd="0" destOrd="0" presId="urn:microsoft.com/office/officeart/2018/5/layout/CenteredIconLabelDescriptionList"/>
    <dgm:cxn modelId="{185F98C0-CC8E-437B-BD68-C216EA7B7623}" type="presParOf" srcId="{500F0227-1EDD-40BC-B8DF-5D5ADF412A61}" destId="{3D9830C1-A8B5-48DF-B8D7-5CC4DE737F50}" srcOrd="1" destOrd="0" presId="urn:microsoft.com/office/officeart/2018/5/layout/CenteredIconLabelDescriptionList"/>
    <dgm:cxn modelId="{56D009E0-C75A-4BE6-BC54-C602C2DC8BE5}" type="presParOf" srcId="{500F0227-1EDD-40BC-B8DF-5D5ADF412A61}" destId="{874929B9-C0E6-43C6-B4D1-E4CB95120680}" srcOrd="2" destOrd="0" presId="urn:microsoft.com/office/officeart/2018/5/layout/CenteredIconLabelDescriptionList"/>
    <dgm:cxn modelId="{383AD1D7-C617-4932-AD42-5F71CD7CCB5A}" type="presParOf" srcId="{500F0227-1EDD-40BC-B8DF-5D5ADF412A61}" destId="{F81B59CE-3BB3-44C6-9A70-7E7D78251842}" srcOrd="3" destOrd="0" presId="urn:microsoft.com/office/officeart/2018/5/layout/CenteredIconLabelDescriptionList"/>
    <dgm:cxn modelId="{1D7F4AFB-FAFD-4CCD-B46B-1680FB5FD293}" type="presParOf" srcId="{500F0227-1EDD-40BC-B8DF-5D5ADF412A61}" destId="{DC2552E5-C3DD-48CA-A5BB-68BD1C38FFE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798795-6B37-4FBC-BC73-38E90519D80A}"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0B9E745B-C81C-48B7-A733-AFD99221EF34}">
      <dgm:prSet/>
      <dgm:spPr/>
      <dgm:t>
        <a:bodyPr/>
        <a:lstStyle/>
        <a:p>
          <a:r>
            <a:rPr lang="en-US"/>
            <a:t>Exploratory data analysis results</a:t>
          </a:r>
        </a:p>
      </dgm:t>
    </dgm:pt>
    <dgm:pt modelId="{3163583A-D1A7-4CC7-A712-8FD976273DD7}" type="parTrans" cxnId="{FB4B8C9E-5E10-4131-84FA-358681118C06}">
      <dgm:prSet/>
      <dgm:spPr/>
      <dgm:t>
        <a:bodyPr/>
        <a:lstStyle/>
        <a:p>
          <a:endParaRPr lang="en-US"/>
        </a:p>
      </dgm:t>
    </dgm:pt>
    <dgm:pt modelId="{F72A93E7-3EBB-42F9-B874-535360151C71}" type="sibTrans" cxnId="{FB4B8C9E-5E10-4131-84FA-358681118C06}">
      <dgm:prSet/>
      <dgm:spPr/>
      <dgm:t>
        <a:bodyPr/>
        <a:lstStyle/>
        <a:p>
          <a:endParaRPr lang="en-US"/>
        </a:p>
      </dgm:t>
    </dgm:pt>
    <dgm:pt modelId="{E1F4BA02-E5B5-4135-964F-1E6D387D605D}">
      <dgm:prSet/>
      <dgm:spPr/>
      <dgm:t>
        <a:bodyPr/>
        <a:lstStyle/>
        <a:p>
          <a:r>
            <a:rPr lang="en-US"/>
            <a:t>Interactive analytics demo in screenshots</a:t>
          </a:r>
        </a:p>
      </dgm:t>
    </dgm:pt>
    <dgm:pt modelId="{0FB2693A-C31D-4B6F-AB55-7E95BC4616F8}" type="parTrans" cxnId="{030090C8-530F-4F7D-AC7F-9119F542AFED}">
      <dgm:prSet/>
      <dgm:spPr/>
      <dgm:t>
        <a:bodyPr/>
        <a:lstStyle/>
        <a:p>
          <a:endParaRPr lang="en-US"/>
        </a:p>
      </dgm:t>
    </dgm:pt>
    <dgm:pt modelId="{7AD3BA7E-D84A-4B74-8C03-18E0D09AB994}" type="sibTrans" cxnId="{030090C8-530F-4F7D-AC7F-9119F542AFED}">
      <dgm:prSet/>
      <dgm:spPr/>
      <dgm:t>
        <a:bodyPr/>
        <a:lstStyle/>
        <a:p>
          <a:endParaRPr lang="en-US"/>
        </a:p>
      </dgm:t>
    </dgm:pt>
    <dgm:pt modelId="{462175BF-13AE-4BFA-84F1-2F2C08EED42D}">
      <dgm:prSet/>
      <dgm:spPr/>
      <dgm:t>
        <a:bodyPr/>
        <a:lstStyle/>
        <a:p>
          <a:r>
            <a:rPr lang="en-US"/>
            <a:t>Predictive analysis results</a:t>
          </a:r>
        </a:p>
      </dgm:t>
    </dgm:pt>
    <dgm:pt modelId="{D1AB83AA-EBA4-4225-82BD-EDA601EA273A}" type="parTrans" cxnId="{D5B1D608-2B77-49B3-9C06-78432D6AE7F3}">
      <dgm:prSet/>
      <dgm:spPr/>
      <dgm:t>
        <a:bodyPr/>
        <a:lstStyle/>
        <a:p>
          <a:endParaRPr lang="en-US"/>
        </a:p>
      </dgm:t>
    </dgm:pt>
    <dgm:pt modelId="{BDF427C5-66C3-4BDD-82D9-E01AB96933EE}" type="sibTrans" cxnId="{D5B1D608-2B77-49B3-9C06-78432D6AE7F3}">
      <dgm:prSet/>
      <dgm:spPr/>
      <dgm:t>
        <a:bodyPr/>
        <a:lstStyle/>
        <a:p>
          <a:endParaRPr lang="en-US"/>
        </a:p>
      </dgm:t>
    </dgm:pt>
    <dgm:pt modelId="{8D63E1E4-6EA1-4DFF-867D-0AFFFF67BE6A}" type="pres">
      <dgm:prSet presAssocID="{06798795-6B37-4FBC-BC73-38E90519D80A}" presName="vert0" presStyleCnt="0">
        <dgm:presLayoutVars>
          <dgm:dir/>
          <dgm:animOne val="branch"/>
          <dgm:animLvl val="lvl"/>
        </dgm:presLayoutVars>
      </dgm:prSet>
      <dgm:spPr/>
    </dgm:pt>
    <dgm:pt modelId="{B30D9A6D-936F-4AF3-A1C0-B783DF0EBD49}" type="pres">
      <dgm:prSet presAssocID="{0B9E745B-C81C-48B7-A733-AFD99221EF34}" presName="thickLine" presStyleLbl="alignNode1" presStyleIdx="0" presStyleCnt="3"/>
      <dgm:spPr/>
    </dgm:pt>
    <dgm:pt modelId="{E2DE15E7-75D1-48EF-A3F7-9BBFBAFC20B0}" type="pres">
      <dgm:prSet presAssocID="{0B9E745B-C81C-48B7-A733-AFD99221EF34}" presName="horz1" presStyleCnt="0"/>
      <dgm:spPr/>
    </dgm:pt>
    <dgm:pt modelId="{E13C8DF4-7CDE-4516-9853-A142BD494E9A}" type="pres">
      <dgm:prSet presAssocID="{0B9E745B-C81C-48B7-A733-AFD99221EF34}" presName="tx1" presStyleLbl="revTx" presStyleIdx="0" presStyleCnt="3"/>
      <dgm:spPr/>
    </dgm:pt>
    <dgm:pt modelId="{53105B60-7C7F-4A6A-BF57-0B4561D73E2A}" type="pres">
      <dgm:prSet presAssocID="{0B9E745B-C81C-48B7-A733-AFD99221EF34}" presName="vert1" presStyleCnt="0"/>
      <dgm:spPr/>
    </dgm:pt>
    <dgm:pt modelId="{F8F4178E-65F9-47F2-AEF0-670AE03D2DFA}" type="pres">
      <dgm:prSet presAssocID="{E1F4BA02-E5B5-4135-964F-1E6D387D605D}" presName="thickLine" presStyleLbl="alignNode1" presStyleIdx="1" presStyleCnt="3"/>
      <dgm:spPr/>
    </dgm:pt>
    <dgm:pt modelId="{19A317B2-1B84-476C-82BD-5883D338070E}" type="pres">
      <dgm:prSet presAssocID="{E1F4BA02-E5B5-4135-964F-1E6D387D605D}" presName="horz1" presStyleCnt="0"/>
      <dgm:spPr/>
    </dgm:pt>
    <dgm:pt modelId="{B26D813D-06EC-482F-8F5A-B04EAE4BAB11}" type="pres">
      <dgm:prSet presAssocID="{E1F4BA02-E5B5-4135-964F-1E6D387D605D}" presName="tx1" presStyleLbl="revTx" presStyleIdx="1" presStyleCnt="3"/>
      <dgm:spPr/>
    </dgm:pt>
    <dgm:pt modelId="{9E86DF9E-DFB6-4AB6-AA37-D7F993E66634}" type="pres">
      <dgm:prSet presAssocID="{E1F4BA02-E5B5-4135-964F-1E6D387D605D}" presName="vert1" presStyleCnt="0"/>
      <dgm:spPr/>
    </dgm:pt>
    <dgm:pt modelId="{063287C0-0678-4D9D-AAD2-C92FF7FF6694}" type="pres">
      <dgm:prSet presAssocID="{462175BF-13AE-4BFA-84F1-2F2C08EED42D}" presName="thickLine" presStyleLbl="alignNode1" presStyleIdx="2" presStyleCnt="3"/>
      <dgm:spPr/>
    </dgm:pt>
    <dgm:pt modelId="{9410BB68-963F-44CC-BCF8-1CF0AF6089C4}" type="pres">
      <dgm:prSet presAssocID="{462175BF-13AE-4BFA-84F1-2F2C08EED42D}" presName="horz1" presStyleCnt="0"/>
      <dgm:spPr/>
    </dgm:pt>
    <dgm:pt modelId="{442061D8-D150-4335-BBB6-6817F2E19707}" type="pres">
      <dgm:prSet presAssocID="{462175BF-13AE-4BFA-84F1-2F2C08EED42D}" presName="tx1" presStyleLbl="revTx" presStyleIdx="2" presStyleCnt="3"/>
      <dgm:spPr/>
    </dgm:pt>
    <dgm:pt modelId="{49CDC2D3-C87C-4B7F-B6F0-8187376C7D5D}" type="pres">
      <dgm:prSet presAssocID="{462175BF-13AE-4BFA-84F1-2F2C08EED42D}" presName="vert1" presStyleCnt="0"/>
      <dgm:spPr/>
    </dgm:pt>
  </dgm:ptLst>
  <dgm:cxnLst>
    <dgm:cxn modelId="{E4695304-4CA0-4609-9A5A-75474A3153A1}" type="presOf" srcId="{E1F4BA02-E5B5-4135-964F-1E6D387D605D}" destId="{B26D813D-06EC-482F-8F5A-B04EAE4BAB11}" srcOrd="0" destOrd="0" presId="urn:microsoft.com/office/officeart/2008/layout/LinedList"/>
    <dgm:cxn modelId="{D5B1D608-2B77-49B3-9C06-78432D6AE7F3}" srcId="{06798795-6B37-4FBC-BC73-38E90519D80A}" destId="{462175BF-13AE-4BFA-84F1-2F2C08EED42D}" srcOrd="2" destOrd="0" parTransId="{D1AB83AA-EBA4-4225-82BD-EDA601EA273A}" sibTransId="{BDF427C5-66C3-4BDD-82D9-E01AB96933EE}"/>
    <dgm:cxn modelId="{892F0A78-6F02-4DF3-B89E-FC8CBFF2A710}" type="presOf" srcId="{06798795-6B37-4FBC-BC73-38E90519D80A}" destId="{8D63E1E4-6EA1-4DFF-867D-0AFFFF67BE6A}" srcOrd="0" destOrd="0" presId="urn:microsoft.com/office/officeart/2008/layout/LinedList"/>
    <dgm:cxn modelId="{DDA48C7A-1F4D-4B7F-8A69-E275E85456C4}" type="presOf" srcId="{0B9E745B-C81C-48B7-A733-AFD99221EF34}" destId="{E13C8DF4-7CDE-4516-9853-A142BD494E9A}" srcOrd="0" destOrd="0" presId="urn:microsoft.com/office/officeart/2008/layout/LinedList"/>
    <dgm:cxn modelId="{FB4B8C9E-5E10-4131-84FA-358681118C06}" srcId="{06798795-6B37-4FBC-BC73-38E90519D80A}" destId="{0B9E745B-C81C-48B7-A733-AFD99221EF34}" srcOrd="0" destOrd="0" parTransId="{3163583A-D1A7-4CC7-A712-8FD976273DD7}" sibTransId="{F72A93E7-3EBB-42F9-B874-535360151C71}"/>
    <dgm:cxn modelId="{030090C8-530F-4F7D-AC7F-9119F542AFED}" srcId="{06798795-6B37-4FBC-BC73-38E90519D80A}" destId="{E1F4BA02-E5B5-4135-964F-1E6D387D605D}" srcOrd="1" destOrd="0" parTransId="{0FB2693A-C31D-4B6F-AB55-7E95BC4616F8}" sibTransId="{7AD3BA7E-D84A-4B74-8C03-18E0D09AB994}"/>
    <dgm:cxn modelId="{6A1124EB-36B6-421F-BE3E-CBED297D0D83}" type="presOf" srcId="{462175BF-13AE-4BFA-84F1-2F2C08EED42D}" destId="{442061D8-D150-4335-BBB6-6817F2E19707}" srcOrd="0" destOrd="0" presId="urn:microsoft.com/office/officeart/2008/layout/LinedList"/>
    <dgm:cxn modelId="{02438771-464D-4367-A706-BB2EFEA7D92D}" type="presParOf" srcId="{8D63E1E4-6EA1-4DFF-867D-0AFFFF67BE6A}" destId="{B30D9A6D-936F-4AF3-A1C0-B783DF0EBD49}" srcOrd="0" destOrd="0" presId="urn:microsoft.com/office/officeart/2008/layout/LinedList"/>
    <dgm:cxn modelId="{2D2B5EA0-388D-4C63-A21F-3E483452FBEA}" type="presParOf" srcId="{8D63E1E4-6EA1-4DFF-867D-0AFFFF67BE6A}" destId="{E2DE15E7-75D1-48EF-A3F7-9BBFBAFC20B0}" srcOrd="1" destOrd="0" presId="urn:microsoft.com/office/officeart/2008/layout/LinedList"/>
    <dgm:cxn modelId="{4DEBD75C-D8AA-4CBC-AD9E-6D203347A112}" type="presParOf" srcId="{E2DE15E7-75D1-48EF-A3F7-9BBFBAFC20B0}" destId="{E13C8DF4-7CDE-4516-9853-A142BD494E9A}" srcOrd="0" destOrd="0" presId="urn:microsoft.com/office/officeart/2008/layout/LinedList"/>
    <dgm:cxn modelId="{60272E38-E120-4C90-9B96-72BCE092E802}" type="presParOf" srcId="{E2DE15E7-75D1-48EF-A3F7-9BBFBAFC20B0}" destId="{53105B60-7C7F-4A6A-BF57-0B4561D73E2A}" srcOrd="1" destOrd="0" presId="urn:microsoft.com/office/officeart/2008/layout/LinedList"/>
    <dgm:cxn modelId="{9FA031A3-9385-446B-9E82-E80C8B5D2E31}" type="presParOf" srcId="{8D63E1E4-6EA1-4DFF-867D-0AFFFF67BE6A}" destId="{F8F4178E-65F9-47F2-AEF0-670AE03D2DFA}" srcOrd="2" destOrd="0" presId="urn:microsoft.com/office/officeart/2008/layout/LinedList"/>
    <dgm:cxn modelId="{0A58607F-041F-49C5-B827-F3080F892515}" type="presParOf" srcId="{8D63E1E4-6EA1-4DFF-867D-0AFFFF67BE6A}" destId="{19A317B2-1B84-476C-82BD-5883D338070E}" srcOrd="3" destOrd="0" presId="urn:microsoft.com/office/officeart/2008/layout/LinedList"/>
    <dgm:cxn modelId="{41229B59-3C92-4B07-A274-C9E14CA3BF4F}" type="presParOf" srcId="{19A317B2-1B84-476C-82BD-5883D338070E}" destId="{B26D813D-06EC-482F-8F5A-B04EAE4BAB11}" srcOrd="0" destOrd="0" presId="urn:microsoft.com/office/officeart/2008/layout/LinedList"/>
    <dgm:cxn modelId="{0B344BF8-7DA1-41C4-8DFB-B2400656A83A}" type="presParOf" srcId="{19A317B2-1B84-476C-82BD-5883D338070E}" destId="{9E86DF9E-DFB6-4AB6-AA37-D7F993E66634}" srcOrd="1" destOrd="0" presId="urn:microsoft.com/office/officeart/2008/layout/LinedList"/>
    <dgm:cxn modelId="{AC3C70E4-84AB-4B3B-90A1-36FF82BC893D}" type="presParOf" srcId="{8D63E1E4-6EA1-4DFF-867D-0AFFFF67BE6A}" destId="{063287C0-0678-4D9D-AAD2-C92FF7FF6694}" srcOrd="4" destOrd="0" presId="urn:microsoft.com/office/officeart/2008/layout/LinedList"/>
    <dgm:cxn modelId="{748D4E67-9EA3-45EE-B520-54045E47B634}" type="presParOf" srcId="{8D63E1E4-6EA1-4DFF-867D-0AFFFF67BE6A}" destId="{9410BB68-963F-44CC-BCF8-1CF0AF6089C4}" srcOrd="5" destOrd="0" presId="urn:microsoft.com/office/officeart/2008/layout/LinedList"/>
    <dgm:cxn modelId="{1AE30674-D0FD-4962-A449-0D6D375C8672}" type="presParOf" srcId="{9410BB68-963F-44CC-BCF8-1CF0AF6089C4}" destId="{442061D8-D150-4335-BBB6-6817F2E19707}" srcOrd="0" destOrd="0" presId="urn:microsoft.com/office/officeart/2008/layout/LinedList"/>
    <dgm:cxn modelId="{DF462B68-1681-4671-B9F1-513D0D0BF508}" type="presParOf" srcId="{9410BB68-963F-44CC-BCF8-1CF0AF6089C4}" destId="{49CDC2D3-C87C-4B7F-B6F0-8187376C7D5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E7FFD-AC34-4880-939A-6BD3CB5F58A1}">
      <dsp:nvSpPr>
        <dsp:cNvPr id="0" name=""/>
        <dsp:cNvSpPr/>
      </dsp:nvSpPr>
      <dsp:spPr>
        <a:xfrm>
          <a:off x="311379"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33442-F8C0-419F-A5E8-62C6E407FCE2}">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0D054-87EA-4F06-9461-B15735779ECB}">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13CAD1F9-71F9-4122-9DA5-66E7F0E091DF}">
      <dsp:nvSpPr>
        <dsp:cNvPr id="0" name=""/>
        <dsp:cNvSpPr/>
      </dsp:nvSpPr>
      <dsp:spPr>
        <a:xfrm>
          <a:off x="2178527" y="1142964"/>
          <a:ext cx="969328" cy="96932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1A186A-059D-4C4E-975C-EBC0A2087004}">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7C2E36-1B28-4ACE-B91C-4AD0BAD4BAB0}">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4873E203-6069-4C1B-90F6-D33454C3BF8A}">
      <dsp:nvSpPr>
        <dsp:cNvPr id="0" name=""/>
        <dsp:cNvSpPr/>
      </dsp:nvSpPr>
      <dsp:spPr>
        <a:xfrm>
          <a:off x="4045676" y="1142964"/>
          <a:ext cx="969328" cy="96932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4CE40-0155-46CF-A5BB-A0C58E8BDDDF}">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ADC77-F0DF-4365-86BA-401F84700B7C}">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344E5733-FBEC-4099-8123-BCDF5D2EFD93}">
      <dsp:nvSpPr>
        <dsp:cNvPr id="0" name=""/>
        <dsp:cNvSpPr/>
      </dsp:nvSpPr>
      <dsp:spPr>
        <a:xfrm>
          <a:off x="5912824" y="1142964"/>
          <a:ext cx="969328" cy="96932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42782-BE6C-40C2-8546-8EC293BB2D31}">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C1D5A-8178-47FF-BA54-F676AAE832C9}">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FC3B706D-27E2-48A7-9BD9-4C3D1BAC118E}">
      <dsp:nvSpPr>
        <dsp:cNvPr id="0" name=""/>
        <dsp:cNvSpPr/>
      </dsp:nvSpPr>
      <dsp:spPr>
        <a:xfrm>
          <a:off x="7779973" y="1142964"/>
          <a:ext cx="969328" cy="96932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0F1F9-7312-4667-A999-59F903D2F799}">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1D576C-3C21-46FE-B013-55C14F0EF7A4}">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DBB98FF1-BF83-4389-B968-260C088E0CA3}">
      <dsp:nvSpPr>
        <dsp:cNvPr id="0" name=""/>
        <dsp:cNvSpPr/>
      </dsp:nvSpPr>
      <dsp:spPr>
        <a:xfrm>
          <a:off x="9647121"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B13795-C7B6-42B0-9E6C-533BB8CA1FEC}">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D66832-9974-41A4-B2F4-64E8FC9488AB}">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58358-A319-4F70-9E69-18BDAA56BE5C}">
      <dsp:nvSpPr>
        <dsp:cNvPr id="0" name=""/>
        <dsp:cNvSpPr/>
      </dsp:nvSpPr>
      <dsp:spPr>
        <a:xfrm>
          <a:off x="2169914" y="10645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69C4AB-A7D2-47DA-B9C3-0F699F827902}">
      <dsp:nvSpPr>
        <dsp:cNvPr id="0" name=""/>
        <dsp:cNvSpPr/>
      </dsp:nvSpPr>
      <dsp:spPr>
        <a:xfrm>
          <a:off x="765914" y="178959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methodologies</a:t>
          </a:r>
        </a:p>
      </dsp:txBody>
      <dsp:txXfrm>
        <a:off x="765914" y="1789593"/>
        <a:ext cx="4320000" cy="648000"/>
      </dsp:txXfrm>
    </dsp:sp>
    <dsp:sp modelId="{411C9C17-08C3-44C0-B2AF-05442DD9F8BF}">
      <dsp:nvSpPr>
        <dsp:cNvPr id="0" name=""/>
        <dsp:cNvSpPr/>
      </dsp:nvSpPr>
      <dsp:spPr>
        <a:xfrm>
          <a:off x="765914" y="2517190"/>
          <a:ext cx="4320000" cy="156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Data collection with API and web scraping</a:t>
          </a:r>
        </a:p>
        <a:p>
          <a:pPr marL="0" lvl="0" indent="0" algn="ctr" defTabSz="755650">
            <a:lnSpc>
              <a:spcPct val="90000"/>
            </a:lnSpc>
            <a:spcBef>
              <a:spcPct val="0"/>
            </a:spcBef>
            <a:spcAft>
              <a:spcPct val="35000"/>
            </a:spcAft>
            <a:buNone/>
          </a:pPr>
          <a:r>
            <a:rPr lang="en-US" sz="1700" kern="1200"/>
            <a:t>Exploratory data analysis using data visualization</a:t>
          </a:r>
        </a:p>
        <a:p>
          <a:pPr marL="0" lvl="0" indent="0" algn="ctr" defTabSz="755650">
            <a:lnSpc>
              <a:spcPct val="90000"/>
            </a:lnSpc>
            <a:spcBef>
              <a:spcPct val="0"/>
            </a:spcBef>
            <a:spcAft>
              <a:spcPct val="35000"/>
            </a:spcAft>
            <a:buNone/>
          </a:pPr>
          <a:r>
            <a:rPr lang="en-US" sz="1700" kern="1200"/>
            <a:t>Exploratory data analysis using SQL</a:t>
          </a:r>
        </a:p>
        <a:p>
          <a:pPr marL="0" lvl="0" indent="0" algn="ctr" defTabSz="755650">
            <a:lnSpc>
              <a:spcPct val="90000"/>
            </a:lnSpc>
            <a:spcBef>
              <a:spcPct val="0"/>
            </a:spcBef>
            <a:spcAft>
              <a:spcPct val="35000"/>
            </a:spcAft>
            <a:buNone/>
          </a:pPr>
          <a:r>
            <a:rPr lang="en-US" sz="1700" kern="1200"/>
            <a:t>Creating dashboards with plotly dash</a:t>
          </a:r>
        </a:p>
        <a:p>
          <a:pPr marL="0" lvl="0" indent="0" algn="ctr" defTabSz="755650">
            <a:lnSpc>
              <a:spcPct val="90000"/>
            </a:lnSpc>
            <a:spcBef>
              <a:spcPct val="0"/>
            </a:spcBef>
            <a:spcAft>
              <a:spcPct val="35000"/>
            </a:spcAft>
            <a:buNone/>
          </a:pPr>
          <a:r>
            <a:rPr lang="en-US" sz="1700" kern="1200"/>
            <a:t>Predictive analysis</a:t>
          </a:r>
        </a:p>
      </dsp:txBody>
      <dsp:txXfrm>
        <a:off x="765914" y="2517190"/>
        <a:ext cx="4320000" cy="1569156"/>
      </dsp:txXfrm>
    </dsp:sp>
    <dsp:sp modelId="{2239A1D3-DE46-420E-83ED-6C1457AAC0BB}">
      <dsp:nvSpPr>
        <dsp:cNvPr id="0" name=""/>
        <dsp:cNvSpPr/>
      </dsp:nvSpPr>
      <dsp:spPr>
        <a:xfrm>
          <a:off x="7245914" y="10645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2C979F-2E5F-4536-AD27-B3677EDA80C1}">
      <dsp:nvSpPr>
        <dsp:cNvPr id="0" name=""/>
        <dsp:cNvSpPr/>
      </dsp:nvSpPr>
      <dsp:spPr>
        <a:xfrm>
          <a:off x="5841914" y="178959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Summary of all results</a:t>
          </a:r>
        </a:p>
      </dsp:txBody>
      <dsp:txXfrm>
        <a:off x="5841914" y="1789593"/>
        <a:ext cx="4320000" cy="648000"/>
      </dsp:txXfrm>
    </dsp:sp>
    <dsp:sp modelId="{C5074F56-F640-4EA4-8AC0-8F4F2CC3522E}">
      <dsp:nvSpPr>
        <dsp:cNvPr id="0" name=""/>
        <dsp:cNvSpPr/>
      </dsp:nvSpPr>
      <dsp:spPr>
        <a:xfrm>
          <a:off x="5841914" y="2517190"/>
          <a:ext cx="4320000" cy="156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Exploratory data analysis results</a:t>
          </a:r>
        </a:p>
        <a:p>
          <a:pPr marL="0" lvl="0" indent="0" algn="ctr" defTabSz="755650">
            <a:lnSpc>
              <a:spcPct val="90000"/>
            </a:lnSpc>
            <a:spcBef>
              <a:spcPct val="0"/>
            </a:spcBef>
            <a:spcAft>
              <a:spcPct val="35000"/>
            </a:spcAft>
            <a:buNone/>
          </a:pPr>
          <a:r>
            <a:rPr lang="en-US" sz="1700" kern="1200"/>
            <a:t>Interactive maps and dashboards</a:t>
          </a:r>
        </a:p>
        <a:p>
          <a:pPr marL="0" lvl="0" indent="0" algn="ctr" defTabSz="755650">
            <a:lnSpc>
              <a:spcPct val="90000"/>
            </a:lnSpc>
            <a:spcBef>
              <a:spcPct val="0"/>
            </a:spcBef>
            <a:spcAft>
              <a:spcPct val="35000"/>
            </a:spcAft>
            <a:buNone/>
          </a:pPr>
          <a:r>
            <a:rPr lang="en-US" sz="1700" kern="1200"/>
            <a:t>Predictive results</a:t>
          </a:r>
        </a:p>
      </dsp:txBody>
      <dsp:txXfrm>
        <a:off x="5841914" y="2517190"/>
        <a:ext cx="4320000" cy="1569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E8F58-BE90-4206-B1FC-EDAE99F86DC5}">
      <dsp:nvSpPr>
        <dsp:cNvPr id="0" name=""/>
        <dsp:cNvSpPr/>
      </dsp:nvSpPr>
      <dsp:spPr>
        <a:xfrm>
          <a:off x="1333" y="535665"/>
          <a:ext cx="5202457" cy="312147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Project background and context</a:t>
          </a:r>
        </a:p>
        <a:p>
          <a:pPr marL="171450" lvl="1" indent="-171450" algn="l" defTabSz="844550">
            <a:lnSpc>
              <a:spcPct val="90000"/>
            </a:lnSpc>
            <a:spcBef>
              <a:spcPct val="0"/>
            </a:spcBef>
            <a:spcAft>
              <a:spcPct val="15000"/>
            </a:spcAft>
            <a:buChar char="•"/>
          </a:pPr>
          <a:r>
            <a:rPr lang="en-US" sz="1900" kern="1200"/>
            <a:t>This project was meant to predict if the Falcon 9’s first stage will successfully land. SpaceX says that the cost to launch the Falcon 9 is 62 million dollars. Some of SpaceX’s competitors can cost 165 million dollars to launch. The reason SpaceX has their price so cheap is because they can reuse the first stage of the launch. If we can determine if the stage will land, we can determine what the cost of the launch will be.</a:t>
          </a:r>
        </a:p>
      </dsp:txBody>
      <dsp:txXfrm>
        <a:off x="1333" y="535665"/>
        <a:ext cx="5202457" cy="3121474"/>
      </dsp:txXfrm>
    </dsp:sp>
    <dsp:sp modelId="{6ACC5A38-8E0D-458C-87DB-2A1FB2EBC7C8}">
      <dsp:nvSpPr>
        <dsp:cNvPr id="0" name=""/>
        <dsp:cNvSpPr/>
      </dsp:nvSpPr>
      <dsp:spPr>
        <a:xfrm>
          <a:off x="5724037" y="535665"/>
          <a:ext cx="5202457" cy="312147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Problems you want to find answers</a:t>
          </a:r>
        </a:p>
        <a:p>
          <a:pPr marL="171450" lvl="1" indent="-171450" algn="l" defTabSz="844550">
            <a:lnSpc>
              <a:spcPct val="90000"/>
            </a:lnSpc>
            <a:spcBef>
              <a:spcPct val="0"/>
            </a:spcBef>
            <a:spcAft>
              <a:spcPct val="15000"/>
            </a:spcAft>
            <a:buChar char="•"/>
          </a:pPr>
          <a:r>
            <a:rPr lang="en-US" sz="1900" kern="1200"/>
            <a:t>What characteristics determine a successful landing vs a failed landing</a:t>
          </a:r>
        </a:p>
        <a:p>
          <a:pPr marL="171450" lvl="1" indent="-171450" algn="l" defTabSz="844550">
            <a:lnSpc>
              <a:spcPct val="90000"/>
            </a:lnSpc>
            <a:spcBef>
              <a:spcPct val="0"/>
            </a:spcBef>
            <a:spcAft>
              <a:spcPct val="15000"/>
            </a:spcAft>
            <a:buChar char="•"/>
          </a:pPr>
          <a:r>
            <a:rPr lang="en-US" sz="1900" kern="1200"/>
            <a:t>What effects does each relationship of the rocket's variables have on the success/failure of each landing</a:t>
          </a:r>
        </a:p>
        <a:p>
          <a:pPr marL="171450" lvl="1" indent="-171450" algn="l" defTabSz="844550">
            <a:lnSpc>
              <a:spcPct val="90000"/>
            </a:lnSpc>
            <a:spcBef>
              <a:spcPct val="0"/>
            </a:spcBef>
            <a:spcAft>
              <a:spcPct val="15000"/>
            </a:spcAft>
            <a:buChar char="•"/>
          </a:pPr>
          <a:r>
            <a:rPr lang="en-US" sz="1900" kern="1200"/>
            <a:t>What conditions allow SpaceX achieve the best success rate</a:t>
          </a:r>
        </a:p>
      </dsp:txBody>
      <dsp:txXfrm>
        <a:off x="5724037" y="535665"/>
        <a:ext cx="5202457" cy="3121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BC3FD-53E6-48E3-ABE3-CFC9A4DE7E73}">
      <dsp:nvSpPr>
        <dsp:cNvPr id="0" name=""/>
        <dsp:cNvSpPr/>
      </dsp:nvSpPr>
      <dsp:spPr>
        <a:xfrm>
          <a:off x="520145" y="1119855"/>
          <a:ext cx="555925" cy="555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4F6917-11E9-45C2-A654-C1BC6ECD0B48}">
      <dsp:nvSpPr>
        <dsp:cNvPr id="0" name=""/>
        <dsp:cNvSpPr/>
      </dsp:nvSpPr>
      <dsp:spPr>
        <a:xfrm>
          <a:off x="3929" y="1759764"/>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Executive Summary</a:t>
          </a:r>
        </a:p>
      </dsp:txBody>
      <dsp:txXfrm>
        <a:off x="3929" y="1759764"/>
        <a:ext cx="1588359" cy="789216"/>
      </dsp:txXfrm>
    </dsp:sp>
    <dsp:sp modelId="{3960629C-614A-42EA-9C9F-2766ECEF2A1C}">
      <dsp:nvSpPr>
        <dsp:cNvPr id="0" name=""/>
        <dsp:cNvSpPr/>
      </dsp:nvSpPr>
      <dsp:spPr>
        <a:xfrm>
          <a:off x="3929" y="2588042"/>
          <a:ext cx="1588359" cy="484906"/>
        </a:xfrm>
        <a:prstGeom prst="rect">
          <a:avLst/>
        </a:prstGeom>
        <a:noFill/>
        <a:ln>
          <a:noFill/>
        </a:ln>
        <a:effectLst/>
      </dsp:spPr>
      <dsp:style>
        <a:lnRef idx="0">
          <a:scrgbClr r="0" g="0" b="0"/>
        </a:lnRef>
        <a:fillRef idx="0">
          <a:scrgbClr r="0" g="0" b="0"/>
        </a:fillRef>
        <a:effectRef idx="0">
          <a:scrgbClr r="0" g="0" b="0"/>
        </a:effectRef>
        <a:fontRef idx="minor"/>
      </dsp:style>
    </dsp:sp>
    <dsp:sp modelId="{3EDA6929-4601-47C3-8B8B-5615A70A613D}">
      <dsp:nvSpPr>
        <dsp:cNvPr id="0" name=""/>
        <dsp:cNvSpPr/>
      </dsp:nvSpPr>
      <dsp:spPr>
        <a:xfrm>
          <a:off x="2386468" y="1119855"/>
          <a:ext cx="555925" cy="555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73377-94C3-48B9-965E-BDC56269EB58}">
      <dsp:nvSpPr>
        <dsp:cNvPr id="0" name=""/>
        <dsp:cNvSpPr/>
      </dsp:nvSpPr>
      <dsp:spPr>
        <a:xfrm>
          <a:off x="1870251" y="1759764"/>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collection methodology:</a:t>
          </a:r>
        </a:p>
      </dsp:txBody>
      <dsp:txXfrm>
        <a:off x="1870251" y="1759764"/>
        <a:ext cx="1588359" cy="789216"/>
      </dsp:txXfrm>
    </dsp:sp>
    <dsp:sp modelId="{F706ABD1-23FE-4017-9413-035C5EEF8CF7}">
      <dsp:nvSpPr>
        <dsp:cNvPr id="0" name=""/>
        <dsp:cNvSpPr/>
      </dsp:nvSpPr>
      <dsp:spPr>
        <a:xfrm>
          <a:off x="1870251" y="2588042"/>
          <a:ext cx="1588359" cy="484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SpaceX REST API</a:t>
          </a:r>
        </a:p>
        <a:p>
          <a:pPr marL="0" lvl="0" indent="0" algn="ctr" defTabSz="488950">
            <a:lnSpc>
              <a:spcPct val="90000"/>
            </a:lnSpc>
            <a:spcBef>
              <a:spcPct val="0"/>
            </a:spcBef>
            <a:spcAft>
              <a:spcPct val="35000"/>
            </a:spcAft>
            <a:buNone/>
          </a:pPr>
          <a:r>
            <a:rPr lang="en-US" sz="1100" kern="1200"/>
            <a:t>Web Scraping Wikipedia</a:t>
          </a:r>
        </a:p>
      </dsp:txBody>
      <dsp:txXfrm>
        <a:off x="1870251" y="2588042"/>
        <a:ext cx="1588359" cy="484906"/>
      </dsp:txXfrm>
    </dsp:sp>
    <dsp:sp modelId="{D6A958A3-FAF1-4CD0-8EEB-9A1DCDF27282}">
      <dsp:nvSpPr>
        <dsp:cNvPr id="0" name=""/>
        <dsp:cNvSpPr/>
      </dsp:nvSpPr>
      <dsp:spPr>
        <a:xfrm>
          <a:off x="4252790" y="1013875"/>
          <a:ext cx="555925" cy="555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0A7307-17E5-409F-B1E7-E64BA2404335}">
      <dsp:nvSpPr>
        <dsp:cNvPr id="0" name=""/>
        <dsp:cNvSpPr/>
      </dsp:nvSpPr>
      <dsp:spPr>
        <a:xfrm>
          <a:off x="3736573"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data wrangling</a:t>
          </a:r>
        </a:p>
      </dsp:txBody>
      <dsp:txXfrm>
        <a:off x="3736573" y="1662899"/>
        <a:ext cx="1588359" cy="789216"/>
      </dsp:txXfrm>
    </dsp:sp>
    <dsp:sp modelId="{94CB0757-D926-4BBF-A091-FB871052F850}">
      <dsp:nvSpPr>
        <dsp:cNvPr id="0" name=""/>
        <dsp:cNvSpPr/>
      </dsp:nvSpPr>
      <dsp:spPr>
        <a:xfrm>
          <a:off x="3736573"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Dropping unneeded columns</a:t>
          </a:r>
        </a:p>
        <a:p>
          <a:pPr marL="0" lvl="0" indent="0" algn="ctr" defTabSz="488950">
            <a:lnSpc>
              <a:spcPct val="90000"/>
            </a:lnSpc>
            <a:spcBef>
              <a:spcPct val="0"/>
            </a:spcBef>
            <a:spcAft>
              <a:spcPct val="35000"/>
            </a:spcAft>
            <a:buNone/>
          </a:pPr>
          <a:r>
            <a:rPr lang="en-US" sz="1100" kern="1200"/>
            <a:t>One hot encoding for classification models</a:t>
          </a:r>
        </a:p>
      </dsp:txBody>
      <dsp:txXfrm>
        <a:off x="3736573" y="2495416"/>
        <a:ext cx="1588359" cy="683512"/>
      </dsp:txXfrm>
    </dsp:sp>
    <dsp:sp modelId="{41F1F12E-9BA3-4FC6-9AE1-94377421E5A8}">
      <dsp:nvSpPr>
        <dsp:cNvPr id="0" name=""/>
        <dsp:cNvSpPr/>
      </dsp:nvSpPr>
      <dsp:spPr>
        <a:xfrm>
          <a:off x="6119112" y="1013875"/>
          <a:ext cx="555925" cy="555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833ACD-B78D-4974-8FB4-06613E9A6E47}">
      <dsp:nvSpPr>
        <dsp:cNvPr id="0" name=""/>
        <dsp:cNvSpPr/>
      </dsp:nvSpPr>
      <dsp:spPr>
        <a:xfrm>
          <a:off x="5602895"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exploratory data analysis (EDA) using visualization and SQL</a:t>
          </a:r>
        </a:p>
      </dsp:txBody>
      <dsp:txXfrm>
        <a:off x="5602895" y="1662899"/>
        <a:ext cx="1588359" cy="789216"/>
      </dsp:txXfrm>
    </dsp:sp>
    <dsp:sp modelId="{8203D2BF-CCD0-49E3-BB36-A1C8F45D6CCA}">
      <dsp:nvSpPr>
        <dsp:cNvPr id="0" name=""/>
        <dsp:cNvSpPr/>
      </dsp:nvSpPr>
      <dsp:spPr>
        <a:xfrm>
          <a:off x="5602895"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sp>
    <dsp:sp modelId="{C2CF9B45-BFBD-46F0-8D38-78AED34BD11F}">
      <dsp:nvSpPr>
        <dsp:cNvPr id="0" name=""/>
        <dsp:cNvSpPr/>
      </dsp:nvSpPr>
      <dsp:spPr>
        <a:xfrm>
          <a:off x="7985435" y="1013875"/>
          <a:ext cx="555925" cy="5559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FCAE13-2693-413F-9A90-4B56B78A5E8E}">
      <dsp:nvSpPr>
        <dsp:cNvPr id="0" name=""/>
        <dsp:cNvSpPr/>
      </dsp:nvSpPr>
      <dsp:spPr>
        <a:xfrm>
          <a:off x="7469218"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interactive visual analytics using Folium and Plotly Dash</a:t>
          </a:r>
        </a:p>
      </dsp:txBody>
      <dsp:txXfrm>
        <a:off x="7469218" y="1662899"/>
        <a:ext cx="1588359" cy="789216"/>
      </dsp:txXfrm>
    </dsp:sp>
    <dsp:sp modelId="{91620CA2-78A7-4903-9209-82E8DE2B80F4}">
      <dsp:nvSpPr>
        <dsp:cNvPr id="0" name=""/>
        <dsp:cNvSpPr/>
      </dsp:nvSpPr>
      <dsp:spPr>
        <a:xfrm>
          <a:off x="7469218"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sp>
    <dsp:sp modelId="{4334CE51-2E82-4D00-841B-4657DE632222}">
      <dsp:nvSpPr>
        <dsp:cNvPr id="0" name=""/>
        <dsp:cNvSpPr/>
      </dsp:nvSpPr>
      <dsp:spPr>
        <a:xfrm>
          <a:off x="9851757" y="1013875"/>
          <a:ext cx="555925" cy="5559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4929B9-C0E6-43C6-B4D1-E4CB95120680}">
      <dsp:nvSpPr>
        <dsp:cNvPr id="0" name=""/>
        <dsp:cNvSpPr/>
      </dsp:nvSpPr>
      <dsp:spPr>
        <a:xfrm>
          <a:off x="9335540" y="1662899"/>
          <a:ext cx="1588359" cy="789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predictive analysis using classification models</a:t>
          </a:r>
        </a:p>
      </dsp:txBody>
      <dsp:txXfrm>
        <a:off x="9335540" y="1662899"/>
        <a:ext cx="1588359" cy="789216"/>
      </dsp:txXfrm>
    </dsp:sp>
    <dsp:sp modelId="{DC2552E5-C3DD-48CA-A5BB-68BD1C38FFE7}">
      <dsp:nvSpPr>
        <dsp:cNvPr id="0" name=""/>
        <dsp:cNvSpPr/>
      </dsp:nvSpPr>
      <dsp:spPr>
        <a:xfrm>
          <a:off x="9335540" y="2495416"/>
          <a:ext cx="1588359" cy="68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How to build, tune, evaluate classification models</a:t>
          </a:r>
        </a:p>
      </dsp:txBody>
      <dsp:txXfrm>
        <a:off x="9335540" y="2495416"/>
        <a:ext cx="1588359" cy="683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D9A6D-936F-4AF3-A1C0-B783DF0EBD49}">
      <dsp:nvSpPr>
        <dsp:cNvPr id="0" name=""/>
        <dsp:cNvSpPr/>
      </dsp:nvSpPr>
      <dsp:spPr>
        <a:xfrm>
          <a:off x="0" y="2663"/>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3C8DF4-7CDE-4516-9853-A142BD494E9A}">
      <dsp:nvSpPr>
        <dsp:cNvPr id="0" name=""/>
        <dsp:cNvSpPr/>
      </dsp:nvSpPr>
      <dsp:spPr>
        <a:xfrm>
          <a:off x="0" y="2663"/>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Exploratory data analysis results</a:t>
          </a:r>
        </a:p>
      </dsp:txBody>
      <dsp:txXfrm>
        <a:off x="0" y="2663"/>
        <a:ext cx="6666833" cy="1816197"/>
      </dsp:txXfrm>
    </dsp:sp>
    <dsp:sp modelId="{F8F4178E-65F9-47F2-AEF0-670AE03D2DFA}">
      <dsp:nvSpPr>
        <dsp:cNvPr id="0" name=""/>
        <dsp:cNvSpPr/>
      </dsp:nvSpPr>
      <dsp:spPr>
        <a:xfrm>
          <a:off x="0" y="181886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26D813D-06EC-482F-8F5A-B04EAE4BAB11}">
      <dsp:nvSpPr>
        <dsp:cNvPr id="0" name=""/>
        <dsp:cNvSpPr/>
      </dsp:nvSpPr>
      <dsp:spPr>
        <a:xfrm>
          <a:off x="0" y="1818861"/>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Interactive analytics demo in screenshots</a:t>
          </a:r>
        </a:p>
      </dsp:txBody>
      <dsp:txXfrm>
        <a:off x="0" y="1818861"/>
        <a:ext cx="6666833" cy="1816197"/>
      </dsp:txXfrm>
    </dsp:sp>
    <dsp:sp modelId="{063287C0-0678-4D9D-AAD2-C92FF7FF6694}">
      <dsp:nvSpPr>
        <dsp:cNvPr id="0" name=""/>
        <dsp:cNvSpPr/>
      </dsp:nvSpPr>
      <dsp:spPr>
        <a:xfrm>
          <a:off x="0" y="3635058"/>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42061D8-D150-4335-BBB6-6817F2E19707}">
      <dsp:nvSpPr>
        <dsp:cNvPr id="0" name=""/>
        <dsp:cNvSpPr/>
      </dsp:nvSpPr>
      <dsp:spPr>
        <a:xfrm>
          <a:off x="0" y="3635058"/>
          <a:ext cx="6666833" cy="181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Predictive analysis results</a:t>
          </a:r>
        </a:p>
      </dsp:txBody>
      <dsp:txXfrm>
        <a:off x="0" y="3635058"/>
        <a:ext cx="6666833" cy="181619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thanski22/IBM-Applied-Data-Science-Capstone/tree/main" TargetMode="External"/><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thanski22/IBM-Applied-Data-Science-Capstone/tree/main"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thanski22/IBM-Applied-Data-Science-Capstone/tree/main"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ethanski22/IBM-Applied-Data-Science-Capstone/tree/main"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thanski22/IBM-Applied-Data-Science-Capstone/tree/main"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thanski22/IBM-Applied-Data-Science-Capstone/tree/main"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ethanski22/IBM-Applied-Data-Science-Cap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ethanski22/IBM-Applied-Data-Science-Capstone/tree/main"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ethanski22/IBM-Applied-Data-Science-Capstone/tree/main"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Ethan Skowronski</a:t>
            </a:r>
          </a:p>
          <a:p>
            <a:r>
              <a:rPr lang="en-US" dirty="0">
                <a:solidFill>
                  <a:schemeClr val="bg2"/>
                </a:solidFill>
                <a:latin typeface="Abadi" panose="020B0604020104020204" pitchFamily="34" charset="0"/>
                <a:ea typeface="SF Pro" pitchFamily="2" charset="0"/>
                <a:cs typeface="SF Pro" pitchFamily="2" charset="0"/>
              </a:rPr>
              <a:t>7/12/24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dataset showed that there were several cases where the booster didn’t land successfully</a:t>
            </a:r>
          </a:p>
          <a:p>
            <a:r>
              <a:rPr lang="en-US" sz="2200" dirty="0">
                <a:solidFill>
                  <a:schemeClr val="accent3">
                    <a:lumMod val="25000"/>
                  </a:schemeClr>
                </a:solidFill>
                <a:latin typeface="Abadi" panose="020B0604020104020204" pitchFamily="34" charset="0"/>
              </a:rPr>
              <a:t>I also transformed strings into categorical variables, 1 meaning success and 0 is failure</a:t>
            </a:r>
          </a:p>
          <a:p>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49670483-9DB3-8B2F-0466-B918A03DB0A1}"/>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pic>
        <p:nvPicPr>
          <p:cNvPr id="6" name="Picture 5">
            <a:extLst>
              <a:ext uri="{FF2B5EF4-FFF2-40B4-BE49-F238E27FC236}">
                <a16:creationId xmlns:a16="http://schemas.microsoft.com/office/drawing/2014/main" id="{9989D0F8-3CCF-5E1F-99F2-DB1153389A66}"/>
              </a:ext>
            </a:extLst>
          </p:cNvPr>
          <p:cNvPicPr>
            <a:picLocks noChangeAspect="1"/>
          </p:cNvPicPr>
          <p:nvPr/>
        </p:nvPicPr>
        <p:blipFill>
          <a:blip r:embed="rId4"/>
          <a:stretch>
            <a:fillRect/>
          </a:stretch>
        </p:blipFill>
        <p:spPr>
          <a:xfrm>
            <a:off x="851755" y="3161190"/>
            <a:ext cx="3496163" cy="3486637"/>
          </a:xfrm>
          <a:prstGeom prst="rect">
            <a:avLst/>
          </a:prstGeom>
        </p:spPr>
      </p:pic>
      <p:pic>
        <p:nvPicPr>
          <p:cNvPr id="9" name="Picture 8">
            <a:extLst>
              <a:ext uri="{FF2B5EF4-FFF2-40B4-BE49-F238E27FC236}">
                <a16:creationId xmlns:a16="http://schemas.microsoft.com/office/drawing/2014/main" id="{4DE0E152-F9F2-CADC-9736-784B39F0BD20}"/>
              </a:ext>
            </a:extLst>
          </p:cNvPr>
          <p:cNvPicPr>
            <a:picLocks noChangeAspect="1"/>
          </p:cNvPicPr>
          <p:nvPr/>
        </p:nvPicPr>
        <p:blipFill>
          <a:blip r:embed="rId5"/>
          <a:stretch>
            <a:fillRect/>
          </a:stretch>
        </p:blipFill>
        <p:spPr>
          <a:xfrm>
            <a:off x="4429662" y="3161190"/>
            <a:ext cx="7563906" cy="256258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1772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Graph</a:t>
            </a:r>
          </a:p>
          <a:p>
            <a:pPr lvl="1">
              <a:lnSpc>
                <a:spcPct val="100000"/>
              </a:lnSpc>
              <a:spcBef>
                <a:spcPts val="1400"/>
              </a:spcBef>
            </a:pPr>
            <a:r>
              <a:rPr lang="en-US" dirty="0">
                <a:solidFill>
                  <a:schemeClr val="accent3">
                    <a:lumMod val="25000"/>
                  </a:schemeClr>
                </a:solidFill>
                <a:latin typeface="Abadi"/>
              </a:rPr>
              <a:t>Flight Number vs Payload Mass</a:t>
            </a:r>
          </a:p>
          <a:p>
            <a:pPr lvl="1">
              <a:lnSpc>
                <a:spcPct val="100000"/>
              </a:lnSpc>
              <a:spcBef>
                <a:spcPts val="1400"/>
              </a:spcBef>
            </a:pPr>
            <a:r>
              <a:rPr lang="en-US" dirty="0">
                <a:solidFill>
                  <a:schemeClr val="accent3">
                    <a:lumMod val="25000"/>
                  </a:schemeClr>
                </a:solidFill>
                <a:latin typeface="Abadi"/>
              </a:rPr>
              <a:t>Flight Number vs Launch Site</a:t>
            </a:r>
          </a:p>
          <a:p>
            <a:pPr lvl="1">
              <a:lnSpc>
                <a:spcPct val="100000"/>
              </a:lnSpc>
              <a:spcBef>
                <a:spcPts val="1400"/>
              </a:spcBef>
            </a:pPr>
            <a:r>
              <a:rPr lang="en-US" dirty="0"/>
              <a:t>Payload vs Launch Site</a:t>
            </a:r>
          </a:p>
          <a:p>
            <a:pPr lvl="1">
              <a:lnSpc>
                <a:spcPct val="100000"/>
              </a:lnSpc>
              <a:spcBef>
                <a:spcPts val="1400"/>
              </a:spcBef>
            </a:pPr>
            <a:r>
              <a:rPr lang="en-US" dirty="0"/>
              <a:t>Orbit vs Flight Number</a:t>
            </a:r>
          </a:p>
          <a:p>
            <a:pPr lvl="1">
              <a:lnSpc>
                <a:spcPct val="100000"/>
              </a:lnSpc>
              <a:spcBef>
                <a:spcPts val="1400"/>
              </a:spcBef>
            </a:pPr>
            <a:r>
              <a:rPr lang="en-US" dirty="0"/>
              <a:t>Payload vs Orbit</a:t>
            </a:r>
          </a:p>
          <a:p>
            <a:pPr marL="457200" lvl="1" indent="0">
              <a:lnSpc>
                <a:spcPct val="100000"/>
              </a:lnSpc>
              <a:spcBef>
                <a:spcPts val="1400"/>
              </a:spcBef>
              <a:buNone/>
            </a:pPr>
            <a:r>
              <a:rPr lang="en-US" dirty="0"/>
              <a:t>Scatter plots show relationships between variables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5301F0B6-9BD1-5CBB-FEF6-88ED1FD17AA4}"/>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
        <p:nvSpPr>
          <p:cNvPr id="6" name="Content Placeholder 4">
            <a:extLst>
              <a:ext uri="{FF2B5EF4-FFF2-40B4-BE49-F238E27FC236}">
                <a16:creationId xmlns:a16="http://schemas.microsoft.com/office/drawing/2014/main" id="{3433F27B-D026-4B72-45DE-382A9AEC2E24}"/>
              </a:ext>
            </a:extLst>
          </p:cNvPr>
          <p:cNvSpPr txBox="1">
            <a:spLocks/>
          </p:cNvSpPr>
          <p:nvPr/>
        </p:nvSpPr>
        <p:spPr>
          <a:xfrm>
            <a:off x="5600290" y="4795250"/>
            <a:ext cx="5017726" cy="14735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Bar Graph</a:t>
            </a:r>
          </a:p>
          <a:p>
            <a:pPr lvl="1">
              <a:lnSpc>
                <a:spcPct val="100000"/>
              </a:lnSpc>
              <a:spcBef>
                <a:spcPts val="1400"/>
              </a:spcBef>
            </a:pPr>
            <a:r>
              <a:rPr lang="en-US" dirty="0">
                <a:solidFill>
                  <a:schemeClr val="accent3">
                    <a:lumMod val="25000"/>
                  </a:schemeClr>
                </a:solidFill>
                <a:latin typeface="Abadi"/>
              </a:rPr>
              <a:t>Success Rate vs Orbit</a:t>
            </a:r>
          </a:p>
          <a:p>
            <a:pPr marL="457200" lvl="1" indent="0">
              <a:lnSpc>
                <a:spcPct val="100000"/>
              </a:lnSpc>
              <a:spcBef>
                <a:spcPts val="1400"/>
              </a:spcBef>
              <a:buNone/>
            </a:pPr>
            <a:r>
              <a:rPr lang="en-US" dirty="0">
                <a:solidFill>
                  <a:schemeClr val="accent3">
                    <a:lumMod val="25000"/>
                  </a:schemeClr>
                </a:solidFill>
                <a:latin typeface="Abadi"/>
              </a:rPr>
              <a:t>Shows the relationships between numeric and categorical vars</a:t>
            </a:r>
          </a:p>
        </p:txBody>
      </p:sp>
      <p:sp>
        <p:nvSpPr>
          <p:cNvPr id="7" name="Content Placeholder 4">
            <a:extLst>
              <a:ext uri="{FF2B5EF4-FFF2-40B4-BE49-F238E27FC236}">
                <a16:creationId xmlns:a16="http://schemas.microsoft.com/office/drawing/2014/main" id="{B8395A80-188E-FA33-3F86-68EA04CEA031}"/>
              </a:ext>
            </a:extLst>
          </p:cNvPr>
          <p:cNvSpPr txBox="1">
            <a:spLocks/>
          </p:cNvSpPr>
          <p:nvPr/>
        </p:nvSpPr>
        <p:spPr>
          <a:xfrm>
            <a:off x="6698262" y="2676875"/>
            <a:ext cx="5017726" cy="14735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Line Graph</a:t>
            </a:r>
          </a:p>
          <a:p>
            <a:pPr lvl="1">
              <a:lnSpc>
                <a:spcPct val="100000"/>
              </a:lnSpc>
              <a:spcBef>
                <a:spcPts val="1400"/>
              </a:spcBef>
            </a:pPr>
            <a:r>
              <a:rPr lang="en-US" dirty="0">
                <a:solidFill>
                  <a:schemeClr val="accent3">
                    <a:lumMod val="25000"/>
                  </a:schemeClr>
                </a:solidFill>
                <a:latin typeface="Abadi"/>
              </a:rPr>
              <a:t>Success Rate vs Year</a:t>
            </a:r>
          </a:p>
          <a:p>
            <a:pPr marL="457200" lvl="1" indent="0">
              <a:lnSpc>
                <a:spcPct val="100000"/>
              </a:lnSpc>
              <a:spcBef>
                <a:spcPts val="1400"/>
              </a:spcBef>
              <a:buNone/>
            </a:pPr>
            <a:r>
              <a:rPr lang="en-US" dirty="0">
                <a:solidFill>
                  <a:schemeClr val="accent3">
                    <a:lumMod val="25000"/>
                  </a:schemeClr>
                </a:solidFill>
                <a:latin typeface="Abadi"/>
              </a:rPr>
              <a:t>Shows data vars and their trends</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were used to gather and understand data from the dataset</a:t>
            </a:r>
          </a:p>
          <a:p>
            <a:pPr lvl="1">
              <a:lnSpc>
                <a:spcPct val="100000"/>
              </a:lnSpc>
              <a:spcBef>
                <a:spcPts val="1400"/>
              </a:spcBef>
            </a:pPr>
            <a:r>
              <a:rPr lang="en-US" dirty="0"/>
              <a:t>Display </a:t>
            </a:r>
          </a:p>
          <a:p>
            <a:pPr lvl="2">
              <a:lnSpc>
                <a:spcPct val="100000"/>
              </a:lnSpc>
              <a:spcBef>
                <a:spcPts val="1400"/>
              </a:spcBef>
            </a:pPr>
            <a:r>
              <a:rPr lang="en-US" dirty="0"/>
              <a:t>Names of the launch sites</a:t>
            </a:r>
          </a:p>
          <a:p>
            <a:pPr lvl="2">
              <a:lnSpc>
                <a:spcPct val="100000"/>
              </a:lnSpc>
              <a:spcBef>
                <a:spcPts val="1400"/>
              </a:spcBef>
            </a:pPr>
            <a:r>
              <a:rPr lang="en-US" dirty="0"/>
              <a:t>First 5 records starting with “CAA”</a:t>
            </a:r>
          </a:p>
          <a:p>
            <a:pPr lvl="2">
              <a:lnSpc>
                <a:spcPct val="100000"/>
              </a:lnSpc>
              <a:spcBef>
                <a:spcPts val="1400"/>
              </a:spcBef>
            </a:pPr>
            <a:r>
              <a:rPr lang="en-US" dirty="0"/>
              <a:t>Total payload carried by boosters from NASA</a:t>
            </a:r>
          </a:p>
          <a:p>
            <a:pPr lvl="2">
              <a:lnSpc>
                <a:spcPct val="100000"/>
              </a:lnSpc>
              <a:spcBef>
                <a:spcPts val="1400"/>
              </a:spcBef>
            </a:pPr>
            <a:r>
              <a:rPr lang="en-US" dirty="0"/>
              <a:t>Avg payload carried by booster F9</a:t>
            </a:r>
          </a:p>
          <a:p>
            <a:pPr lvl="1"/>
            <a:r>
              <a:rPr lang="en-US" dirty="0"/>
              <a:t>List</a:t>
            </a:r>
          </a:p>
          <a:p>
            <a:pPr lvl="2"/>
            <a:r>
              <a:rPr lang="en-US" dirty="0"/>
              <a:t>Date of first successful landing outcome on ground pad</a:t>
            </a:r>
          </a:p>
          <a:p>
            <a:pPr lvl="2"/>
            <a:r>
              <a:rPr lang="en-US" dirty="0"/>
              <a:t>Names of the boosters that have success in drone ship</a:t>
            </a:r>
          </a:p>
          <a:p>
            <a:pPr lvl="3"/>
            <a:r>
              <a:rPr lang="en-US" dirty="0"/>
              <a:t>4000 &lt; MASS &lt; 6000</a:t>
            </a:r>
          </a:p>
          <a:p>
            <a:pPr lvl="2"/>
            <a:r>
              <a:rPr lang="en-US" dirty="0"/>
              <a:t>Number of successful/failure mission outcomes</a:t>
            </a:r>
          </a:p>
          <a:p>
            <a:pPr lvl="3"/>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967329A6-FB62-0699-FA38-B603E8C99572}"/>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p:cNvSpPr>
          <p:nvPr/>
        </p:nvSpPr>
        <p:spPr>
          <a:xfrm>
            <a:off x="9813015" y="5061744"/>
            <a:ext cx="1709313" cy="250264"/>
          </a:xfrm>
          <a:prstGeom prst="rect">
            <a:avLst/>
          </a:prstGeom>
        </p:spPr>
        <p:txBody>
          <a:bodyPr/>
          <a:lstStyle/>
          <a:p>
            <a:pPr defTabSz="566928">
              <a:spcAft>
                <a:spcPts val="600"/>
              </a:spcAft>
            </a:pPr>
            <a:fld id="{5075537C-CA84-1446-933C-8E9D027F9201}" type="slidenum">
              <a:rPr lang="en-US" sz="1116" kern="1200">
                <a:solidFill>
                  <a:schemeClr val="tx1"/>
                </a:solidFill>
                <a:latin typeface="+mn-lt"/>
                <a:ea typeface="+mn-ea"/>
                <a:cs typeface="+mn-cs"/>
              </a:rPr>
              <a:pPr defTabSz="566928">
                <a:spcAft>
                  <a:spcPts val="600"/>
                </a:spcAft>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4905052" y="2475518"/>
            <a:ext cx="6552365" cy="2711358"/>
          </a:xfrm>
          <a:prstGeom prst="rect">
            <a:avLst/>
          </a:prstGeom>
        </p:spPr>
        <p:txBody>
          <a:bodyPr>
            <a:normAutofit/>
          </a:bodyPr>
          <a:lstStyle/>
          <a:p>
            <a:pPr defTabSz="566928">
              <a:spcAft>
                <a:spcPts val="600"/>
              </a:spcAft>
            </a:pPr>
            <a:r>
              <a:rPr lang="en-US" sz="1116" kern="1200">
                <a:solidFill>
                  <a:schemeClr val="tx1"/>
                </a:solidFill>
                <a:latin typeface="+mn-lt"/>
                <a:ea typeface="+mn-ea"/>
                <a:cs typeface="+mn-cs"/>
              </a:rPr>
              <a:t>Folium is a map that I centered around NASA Space Center</a:t>
            </a:r>
          </a:p>
          <a:p>
            <a:pPr marL="283464" lvl="1" defTabSz="566928">
              <a:spcAft>
                <a:spcPts val="600"/>
              </a:spcAft>
            </a:pPr>
            <a:r>
              <a:rPr lang="en-US" sz="1116" kern="1200">
                <a:solidFill>
                  <a:schemeClr val="tx1"/>
                </a:solidFill>
                <a:latin typeface="+mn-lt"/>
                <a:ea typeface="+mn-ea"/>
                <a:cs typeface="+mn-cs"/>
              </a:rPr>
              <a:t>Red circle at NASA Johnson Space Center's coordinate with label showing its name</a:t>
            </a:r>
          </a:p>
          <a:p>
            <a:pPr marL="283464" lvl="1" defTabSz="566928">
              <a:spcAft>
                <a:spcPts val="600"/>
              </a:spcAft>
            </a:pPr>
            <a:r>
              <a:rPr lang="en-US" sz="1116" kern="1200">
                <a:solidFill>
                  <a:schemeClr val="tx1"/>
                </a:solidFill>
                <a:latin typeface="+mn-lt"/>
                <a:ea typeface="+mn-ea"/>
                <a:cs typeface="+mn-cs"/>
              </a:rPr>
              <a:t>Red circles at each launch site coordinates with label showing launch site name</a:t>
            </a:r>
          </a:p>
          <a:p>
            <a:pPr marL="283464" lvl="1" defTabSz="566928">
              <a:spcAft>
                <a:spcPts val="600"/>
              </a:spcAft>
            </a:pPr>
            <a:r>
              <a:rPr lang="en-US" sz="1116" kern="1200">
                <a:solidFill>
                  <a:schemeClr val="tx1"/>
                </a:solidFill>
                <a:latin typeface="+mn-lt"/>
                <a:ea typeface="+mn-ea"/>
                <a:cs typeface="+mn-cs"/>
              </a:rPr>
              <a:t>The grouping of points in a cluster to display multiple and different information for the same coordinates</a:t>
            </a:r>
          </a:p>
          <a:p>
            <a:pPr marL="283464" lvl="1" defTabSz="566928">
              <a:spcAft>
                <a:spcPts val="600"/>
              </a:spcAft>
            </a:pPr>
            <a:r>
              <a:rPr lang="en-US" sz="1116" kern="1200">
                <a:solidFill>
                  <a:schemeClr val="tx1"/>
                </a:solidFill>
                <a:latin typeface="+mn-lt"/>
                <a:ea typeface="+mn-ea"/>
                <a:cs typeface="+mn-cs"/>
              </a:rPr>
              <a:t>Markers to show successful and unsuccessful landings. Green for successful landing and Red for unsuccessful landing</a:t>
            </a:r>
          </a:p>
          <a:p>
            <a:pPr marL="283464" lvl="1" defTabSz="566928">
              <a:spcAft>
                <a:spcPts val="600"/>
              </a:spcAft>
            </a:pPr>
            <a:r>
              <a:rPr lang="en-US" sz="1116" kern="1200">
                <a:solidFill>
                  <a:schemeClr val="tx1"/>
                </a:solidFill>
                <a:latin typeface="+mn-lt"/>
                <a:ea typeface="+mn-ea"/>
                <a:cs typeface="+mn-cs"/>
              </a:rPr>
              <a:t>Markers to show distance between launch site to key and plot a line between them</a:t>
            </a:r>
            <a:endParaRPr lang="en-US"/>
          </a:p>
        </p:txBody>
      </p:sp>
      <p:sp>
        <p:nvSpPr>
          <p:cNvPr id="2" name="TextBox 1">
            <a:extLst>
              <a:ext uri="{FF2B5EF4-FFF2-40B4-BE49-F238E27FC236}">
                <a16:creationId xmlns:a16="http://schemas.microsoft.com/office/drawing/2014/main" id="{1D6D0E43-0E1E-4404-A5F2-5FAA5594244C}"/>
              </a:ext>
            </a:extLst>
          </p:cNvPr>
          <p:cNvSpPr txBox="1"/>
          <p:nvPr/>
        </p:nvSpPr>
        <p:spPr>
          <a:xfrm>
            <a:off x="9763458" y="1642792"/>
            <a:ext cx="1808427" cy="264047"/>
          </a:xfrm>
          <a:prstGeom prst="rect">
            <a:avLst/>
          </a:prstGeom>
          <a:noFill/>
        </p:spPr>
        <p:txBody>
          <a:bodyPr wrap="square" rtlCol="0">
            <a:spAutoFit/>
          </a:bodyPr>
          <a:lstStyle/>
          <a:p>
            <a:pPr defTabSz="566928">
              <a:spcAft>
                <a:spcPts val="600"/>
              </a:spcAft>
            </a:pPr>
            <a:r>
              <a:rPr lang="en-US" sz="1116" kern="1200">
                <a:solidFill>
                  <a:schemeClr val="tx1"/>
                </a:solidFill>
                <a:latin typeface="+mn-lt"/>
                <a:ea typeface="+mn-ea"/>
                <a:cs typeface="+mn-cs"/>
                <a:hlinkClick r:id="rId2"/>
              </a:rPr>
              <a:t>GITHUB</a:t>
            </a:r>
            <a:r>
              <a:rPr lang="en-US" sz="1116" kern="1200">
                <a:solidFill>
                  <a:schemeClr val="tx1"/>
                </a:solidFill>
                <a:latin typeface="+mn-lt"/>
                <a:ea typeface="+mn-ea"/>
                <a:cs typeface="+mn-cs"/>
              </a:rPr>
              <a:t> link</a:t>
            </a: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dirty="0"/>
              <a:t>My dashboard has a dropdown, pie chart, range slider, and a scatter plot</a:t>
            </a:r>
          </a:p>
          <a:p>
            <a:pPr lvl="1">
              <a:lnSpc>
                <a:spcPct val="100000"/>
              </a:lnSpc>
              <a:spcBef>
                <a:spcPts val="1400"/>
              </a:spcBef>
            </a:pPr>
            <a:r>
              <a:rPr lang="en-US" dirty="0"/>
              <a:t>Dropdown allows a user to choose the launch site or all launch sites</a:t>
            </a:r>
          </a:p>
          <a:p>
            <a:pPr lvl="1">
              <a:lnSpc>
                <a:spcPct val="100000"/>
              </a:lnSpc>
              <a:spcBef>
                <a:spcPts val="1400"/>
              </a:spcBef>
            </a:pPr>
            <a:r>
              <a:rPr lang="en-US" dirty="0"/>
              <a:t>Pie chart shows the total success and the total failure for the launch site chosen with the</a:t>
            </a:r>
          </a:p>
          <a:p>
            <a:pPr lvl="1">
              <a:lnSpc>
                <a:spcPct val="100000"/>
              </a:lnSpc>
              <a:spcBef>
                <a:spcPts val="1400"/>
              </a:spcBef>
            </a:pPr>
            <a:r>
              <a:rPr lang="en-US" dirty="0"/>
              <a:t>Range slider allows a user to select a payload mass in a fixed range</a:t>
            </a:r>
          </a:p>
          <a:p>
            <a:pPr lvl="1">
              <a:lnSpc>
                <a:spcPct val="100000"/>
              </a:lnSpc>
              <a:spcBef>
                <a:spcPts val="1400"/>
              </a:spcBef>
            </a:pPr>
            <a:r>
              <a:rPr lang="en-US" dirty="0"/>
              <a:t>Scatter chart shows the relationship between two variables, in particular Success vs Payload Mass</a:t>
            </a:r>
          </a:p>
          <a:p>
            <a:pPr lvl="1">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051F79F1-E182-9B00-F477-9EA4E7706779}"/>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10000"/>
          </a:bodyPr>
          <a:lstStyle/>
          <a:p>
            <a:pPr>
              <a:lnSpc>
                <a:spcPct val="100000"/>
              </a:lnSpc>
              <a:spcBef>
                <a:spcPts val="1400"/>
              </a:spcBef>
            </a:pPr>
            <a:r>
              <a:rPr lang="en-US" dirty="0"/>
              <a:t>Data prep</a:t>
            </a:r>
          </a:p>
          <a:p>
            <a:pPr lvl="1">
              <a:lnSpc>
                <a:spcPct val="100000"/>
              </a:lnSpc>
              <a:spcBef>
                <a:spcPts val="1400"/>
              </a:spcBef>
            </a:pPr>
            <a:r>
              <a:rPr lang="en-US" dirty="0"/>
              <a:t>Load dataset, normalize data, then split the data into training and testing sets</a:t>
            </a:r>
          </a:p>
          <a:p>
            <a:pPr>
              <a:lnSpc>
                <a:spcPct val="100000"/>
              </a:lnSpc>
              <a:spcBef>
                <a:spcPts val="1400"/>
              </a:spcBef>
            </a:pPr>
            <a:r>
              <a:rPr lang="en-US" dirty="0"/>
              <a:t>Model prep</a:t>
            </a:r>
          </a:p>
          <a:p>
            <a:pPr lvl="1">
              <a:lnSpc>
                <a:spcPct val="100000"/>
              </a:lnSpc>
              <a:spcBef>
                <a:spcPts val="1400"/>
              </a:spcBef>
            </a:pPr>
            <a:r>
              <a:rPr lang="en-US" dirty="0"/>
              <a:t>Select proper ML models, set parameters, then train models with the training data set</a:t>
            </a:r>
          </a:p>
          <a:p>
            <a:pPr>
              <a:lnSpc>
                <a:spcPct val="100000"/>
              </a:lnSpc>
              <a:spcBef>
                <a:spcPts val="1400"/>
              </a:spcBef>
            </a:pPr>
            <a:r>
              <a:rPr lang="en-US" dirty="0"/>
              <a:t>Model eval</a:t>
            </a:r>
          </a:p>
          <a:p>
            <a:pPr lvl="1">
              <a:lnSpc>
                <a:spcPct val="100000"/>
              </a:lnSpc>
              <a:spcBef>
                <a:spcPts val="1400"/>
              </a:spcBef>
            </a:pPr>
            <a:r>
              <a:rPr lang="en-US" dirty="0"/>
              <a:t>Find best hyperparameters for each model type, computer accuracy for each model with the testing set, then plot the confusion matrix</a:t>
            </a:r>
          </a:p>
          <a:p>
            <a:pPr>
              <a:lnSpc>
                <a:spcPct val="100000"/>
              </a:lnSpc>
              <a:spcBef>
                <a:spcPts val="1400"/>
              </a:spcBef>
            </a:pPr>
            <a:r>
              <a:rPr lang="en-US" dirty="0"/>
              <a:t>Model comp</a:t>
            </a:r>
          </a:p>
          <a:p>
            <a:pPr lvl="1">
              <a:lnSpc>
                <a:spcPct val="100000"/>
              </a:lnSpc>
              <a:spcBef>
                <a:spcPts val="1400"/>
              </a:spcBef>
            </a:pPr>
            <a:r>
              <a:rPr lang="en-US" dirty="0"/>
              <a:t>Compare the models according to their accuracy and the model with the best accuracy is chosen</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0C571626-B172-5DD0-D3DB-9D716AF37AC9}"/>
              </a:ext>
            </a:extLst>
          </p:cNvPr>
          <p:cNvSpPr txBox="1"/>
          <p:nvPr/>
        </p:nvSpPr>
        <p:spPr>
          <a:xfrm>
            <a:off x="8635240" y="538650"/>
            <a:ext cx="2902264" cy="369332"/>
          </a:xfrm>
          <a:prstGeom prst="rect">
            <a:avLst/>
          </a:prstGeom>
          <a:noFill/>
        </p:spPr>
        <p:txBody>
          <a:bodyPr wrap="square" rtlCol="0">
            <a:spAutoFit/>
          </a:bodyPr>
          <a:lstStyle/>
          <a:p>
            <a:r>
              <a:rPr lang="en-US" dirty="0">
                <a:hlinkClick r:id="rId3"/>
              </a:rPr>
              <a:t>GITHUB</a:t>
            </a:r>
            <a:r>
              <a:rPr lang="en-US" dirty="0"/>
              <a:t> link</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55260B83-96AA-D665-D3E0-508E9C7D79AB}"/>
              </a:ext>
            </a:extLst>
          </p:cNvPr>
          <p:cNvGraphicFramePr/>
          <p:nvPr>
            <p:extLst>
              <p:ext uri="{D42A27DB-BD31-4B8C-83A1-F6EECF244321}">
                <p14:modId xmlns:p14="http://schemas.microsoft.com/office/powerpoint/2010/main" val="21246919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87309D7-A175-884E-0B59-05F3373FD6D0}"/>
              </a:ext>
            </a:extLst>
          </p:cNvPr>
          <p:cNvPicPr>
            <a:picLocks noChangeAspect="1"/>
          </p:cNvPicPr>
          <p:nvPr/>
        </p:nvPicPr>
        <p:blipFill>
          <a:blip r:embed="rId3"/>
          <a:stretch>
            <a:fillRect/>
          </a:stretch>
        </p:blipFill>
        <p:spPr>
          <a:xfrm>
            <a:off x="7171" y="1409498"/>
            <a:ext cx="12041280" cy="2896004"/>
          </a:xfrm>
          <a:prstGeom prst="rect">
            <a:avLst/>
          </a:prstGeom>
        </p:spPr>
      </p:pic>
      <p:sp>
        <p:nvSpPr>
          <p:cNvPr id="7" name="TextBox 6">
            <a:extLst>
              <a:ext uri="{FF2B5EF4-FFF2-40B4-BE49-F238E27FC236}">
                <a16:creationId xmlns:a16="http://schemas.microsoft.com/office/drawing/2014/main" id="{8BCCB117-119A-2A85-30EA-BFAB43E862F9}"/>
              </a:ext>
            </a:extLst>
          </p:cNvPr>
          <p:cNvSpPr txBox="1"/>
          <p:nvPr/>
        </p:nvSpPr>
        <p:spPr>
          <a:xfrm>
            <a:off x="1055761" y="4386027"/>
            <a:ext cx="5559136" cy="2031325"/>
          </a:xfrm>
          <a:prstGeom prst="rect">
            <a:avLst/>
          </a:prstGeom>
          <a:noFill/>
        </p:spPr>
        <p:txBody>
          <a:bodyPr wrap="square" rtlCol="0">
            <a:spAutoFit/>
          </a:bodyPr>
          <a:lstStyle/>
          <a:p>
            <a:r>
              <a:rPr lang="en-US" dirty="0"/>
              <a:t>• The earliest flights all failed while the latest flights all succeeded</a:t>
            </a:r>
          </a:p>
          <a:p>
            <a:r>
              <a:rPr lang="en-US" dirty="0"/>
              <a:t>• The CCAFS SLC 40 launch site has about a half of all launches</a:t>
            </a:r>
          </a:p>
          <a:p>
            <a:r>
              <a:rPr lang="en-US" dirty="0"/>
              <a:t>• VAFB SLC 4E and KSC LC 39A have higher success rates</a:t>
            </a:r>
          </a:p>
          <a:p>
            <a:r>
              <a:rPr lang="en-US" dirty="0"/>
              <a:t>• It can be assumed that each new launch has a higher rate of success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340ECBB-DAAF-BAAB-FC04-007DBFB77C2C}"/>
              </a:ext>
            </a:extLst>
          </p:cNvPr>
          <p:cNvPicPr>
            <a:picLocks noChangeAspect="1"/>
          </p:cNvPicPr>
          <p:nvPr/>
        </p:nvPicPr>
        <p:blipFill>
          <a:blip r:embed="rId3"/>
          <a:stretch>
            <a:fillRect/>
          </a:stretch>
        </p:blipFill>
        <p:spPr>
          <a:xfrm>
            <a:off x="429835" y="1735283"/>
            <a:ext cx="11195952" cy="2202872"/>
          </a:xfrm>
          <a:prstGeom prst="rect">
            <a:avLst/>
          </a:prstGeom>
        </p:spPr>
      </p:pic>
      <p:sp>
        <p:nvSpPr>
          <p:cNvPr id="8" name="TextBox 7">
            <a:extLst>
              <a:ext uri="{FF2B5EF4-FFF2-40B4-BE49-F238E27FC236}">
                <a16:creationId xmlns:a16="http://schemas.microsoft.com/office/drawing/2014/main" id="{76AD8B6B-A896-159D-1F40-8EAA2ECEB8AF}"/>
              </a:ext>
            </a:extLst>
          </p:cNvPr>
          <p:cNvSpPr txBox="1"/>
          <p:nvPr/>
        </p:nvSpPr>
        <p:spPr>
          <a:xfrm>
            <a:off x="1488497" y="4585739"/>
            <a:ext cx="6094268" cy="1754326"/>
          </a:xfrm>
          <a:prstGeom prst="rect">
            <a:avLst/>
          </a:prstGeom>
          <a:noFill/>
        </p:spPr>
        <p:txBody>
          <a:bodyPr wrap="square">
            <a:spAutoFit/>
          </a:bodyPr>
          <a:lstStyle/>
          <a:p>
            <a:r>
              <a:rPr lang="en-US" dirty="0"/>
              <a:t>• For every launch site the higher the payload mass, the higher the success rate</a:t>
            </a:r>
          </a:p>
          <a:p>
            <a:r>
              <a:rPr lang="en-US" dirty="0"/>
              <a:t>• Most of the launches with payload mass over 7000 kg were successful</a:t>
            </a:r>
          </a:p>
          <a:p>
            <a:r>
              <a:rPr lang="en-US" dirty="0"/>
              <a:t>• KSC LC 39A has a 100% success rate for payload mass under 5500 kg too</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968B6ECD-A8F9-02D1-4C08-359C954E773B}"/>
              </a:ext>
            </a:extLst>
          </p:cNvPr>
          <p:cNvGraphicFramePr/>
          <p:nvPr>
            <p:extLst>
              <p:ext uri="{D42A27DB-BD31-4B8C-83A1-F6EECF244321}">
                <p14:modId xmlns:p14="http://schemas.microsoft.com/office/powerpoint/2010/main" val="73776414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627698B-9260-88F0-7254-FD0E6E40E4FA}"/>
              </a:ext>
            </a:extLst>
          </p:cNvPr>
          <p:cNvPicPr>
            <a:picLocks noChangeAspect="1"/>
          </p:cNvPicPr>
          <p:nvPr/>
        </p:nvPicPr>
        <p:blipFill>
          <a:blip r:embed="rId3"/>
          <a:stretch>
            <a:fillRect/>
          </a:stretch>
        </p:blipFill>
        <p:spPr>
          <a:xfrm>
            <a:off x="5702270" y="1441940"/>
            <a:ext cx="5177013" cy="4985271"/>
          </a:xfrm>
          <a:prstGeom prst="rect">
            <a:avLst/>
          </a:prstGeom>
        </p:spPr>
      </p:pic>
      <p:sp>
        <p:nvSpPr>
          <p:cNvPr id="7" name="TextBox 6">
            <a:extLst>
              <a:ext uri="{FF2B5EF4-FFF2-40B4-BE49-F238E27FC236}">
                <a16:creationId xmlns:a16="http://schemas.microsoft.com/office/drawing/2014/main" id="{BF7542CE-17CA-63B3-5869-CD76345A5B74}"/>
              </a:ext>
            </a:extLst>
          </p:cNvPr>
          <p:cNvSpPr txBox="1"/>
          <p:nvPr/>
        </p:nvSpPr>
        <p:spPr>
          <a:xfrm>
            <a:off x="770011" y="2274838"/>
            <a:ext cx="4655126"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100% Success rate</a:t>
            </a:r>
          </a:p>
          <a:p>
            <a:pPr marL="742950" lvl="1" indent="-285750">
              <a:buFont typeface="Arial" panose="020B0604020202020204" pitchFamily="34" charset="0"/>
              <a:buChar char="•"/>
            </a:pPr>
            <a:r>
              <a:rPr lang="en-US" sz="2400" dirty="0"/>
              <a:t>ES-L1, GEO, HEO, SSO</a:t>
            </a:r>
          </a:p>
          <a:p>
            <a:pPr marL="285750" indent="-285750">
              <a:buFont typeface="Arial" panose="020B0604020202020204" pitchFamily="34" charset="0"/>
              <a:buChar char="•"/>
            </a:pPr>
            <a:r>
              <a:rPr lang="en-US" sz="2400" dirty="0"/>
              <a:t>50%-85% Success rate</a:t>
            </a:r>
          </a:p>
          <a:p>
            <a:pPr marL="742950" lvl="1" indent="-285750">
              <a:buFont typeface="Arial" panose="020B0604020202020204" pitchFamily="34" charset="0"/>
              <a:buChar char="•"/>
            </a:pPr>
            <a:r>
              <a:rPr lang="en-US" sz="2400" dirty="0"/>
              <a:t>GTO, ISS, LEO, MEO, PO, VLEO</a:t>
            </a:r>
          </a:p>
          <a:p>
            <a:pPr marL="285750" indent="-285750">
              <a:buFont typeface="Arial" panose="020B0604020202020204" pitchFamily="34" charset="0"/>
              <a:buChar char="•"/>
            </a:pPr>
            <a:r>
              <a:rPr lang="en-US" sz="2400" dirty="0"/>
              <a:t>0% Success rate</a:t>
            </a:r>
          </a:p>
          <a:p>
            <a:pPr marL="742950" lvl="1" indent="-285750">
              <a:buFont typeface="Arial" panose="020B0604020202020204" pitchFamily="34" charset="0"/>
              <a:buChar char="•"/>
            </a:pPr>
            <a:r>
              <a:rPr lang="en-US" sz="2400" dirty="0"/>
              <a:t>SO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D3FD49D-E1B2-DDA8-90CA-48F1996C4628}"/>
              </a:ext>
            </a:extLst>
          </p:cNvPr>
          <p:cNvPicPr>
            <a:picLocks noChangeAspect="1"/>
          </p:cNvPicPr>
          <p:nvPr/>
        </p:nvPicPr>
        <p:blipFill>
          <a:blip r:embed="rId3"/>
          <a:stretch>
            <a:fillRect/>
          </a:stretch>
        </p:blipFill>
        <p:spPr>
          <a:xfrm>
            <a:off x="734028" y="1605085"/>
            <a:ext cx="10723944" cy="2135732"/>
          </a:xfrm>
          <a:prstGeom prst="rect">
            <a:avLst/>
          </a:prstGeom>
        </p:spPr>
      </p:pic>
      <p:sp>
        <p:nvSpPr>
          <p:cNvPr id="8" name="TextBox 7">
            <a:extLst>
              <a:ext uri="{FF2B5EF4-FFF2-40B4-BE49-F238E27FC236}">
                <a16:creationId xmlns:a16="http://schemas.microsoft.com/office/drawing/2014/main" id="{EB33D31D-FB74-88BA-DD14-B6AADCF7F218}"/>
              </a:ext>
            </a:extLst>
          </p:cNvPr>
          <p:cNvSpPr txBox="1"/>
          <p:nvPr/>
        </p:nvSpPr>
        <p:spPr>
          <a:xfrm>
            <a:off x="1943533" y="4259132"/>
            <a:ext cx="8304934" cy="1384995"/>
          </a:xfrm>
          <a:prstGeom prst="rect">
            <a:avLst/>
          </a:prstGeom>
          <a:noFill/>
        </p:spPr>
        <p:txBody>
          <a:bodyPr wrap="square">
            <a:spAutoFit/>
          </a:bodyPr>
          <a:lstStyle/>
          <a:p>
            <a:pPr algn="ctr"/>
            <a:r>
              <a:rPr lang="en-US" sz="2800" dirty="0"/>
              <a:t>In the LEO orbit the Success appears related to the number of flights; however,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17363CD-9326-0307-E56E-245AC5B8BF74}"/>
              </a:ext>
            </a:extLst>
          </p:cNvPr>
          <p:cNvPicPr>
            <a:picLocks noChangeAspect="1"/>
          </p:cNvPicPr>
          <p:nvPr/>
        </p:nvPicPr>
        <p:blipFill>
          <a:blip r:embed="rId3"/>
          <a:stretch>
            <a:fillRect/>
          </a:stretch>
        </p:blipFill>
        <p:spPr>
          <a:xfrm>
            <a:off x="465211" y="1565388"/>
            <a:ext cx="11125200" cy="2251716"/>
          </a:xfrm>
          <a:prstGeom prst="rect">
            <a:avLst/>
          </a:prstGeom>
        </p:spPr>
      </p:pic>
      <p:sp>
        <p:nvSpPr>
          <p:cNvPr id="8" name="TextBox 7">
            <a:extLst>
              <a:ext uri="{FF2B5EF4-FFF2-40B4-BE49-F238E27FC236}">
                <a16:creationId xmlns:a16="http://schemas.microsoft.com/office/drawing/2014/main" id="{0F6082B0-9B02-6153-599C-BBD1737D5DA2}"/>
              </a:ext>
            </a:extLst>
          </p:cNvPr>
          <p:cNvSpPr txBox="1"/>
          <p:nvPr/>
        </p:nvSpPr>
        <p:spPr>
          <a:xfrm>
            <a:off x="2980677" y="4598173"/>
            <a:ext cx="6094268" cy="1384995"/>
          </a:xfrm>
          <a:prstGeom prst="rect">
            <a:avLst/>
          </a:prstGeom>
          <a:noFill/>
        </p:spPr>
        <p:txBody>
          <a:bodyPr wrap="square">
            <a:spAutoFit/>
          </a:bodyPr>
          <a:lstStyle/>
          <a:p>
            <a:pPr algn="ctr"/>
            <a:r>
              <a:rPr lang="en-US" sz="2800" dirty="0"/>
              <a:t>Heavy payloads have a negative influence on GTO orbits and positive on GTO and Polar LEO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AC5D62F-1378-20FA-C1B1-52B5558671B2}"/>
              </a:ext>
            </a:extLst>
          </p:cNvPr>
          <p:cNvPicPr>
            <a:picLocks noChangeAspect="1"/>
          </p:cNvPicPr>
          <p:nvPr/>
        </p:nvPicPr>
        <p:blipFill>
          <a:blip r:embed="rId3"/>
          <a:stretch>
            <a:fillRect/>
          </a:stretch>
        </p:blipFill>
        <p:spPr>
          <a:xfrm>
            <a:off x="6204197" y="1641765"/>
            <a:ext cx="5081414" cy="3574470"/>
          </a:xfrm>
          <a:prstGeom prst="rect">
            <a:avLst/>
          </a:prstGeom>
        </p:spPr>
      </p:pic>
      <p:sp>
        <p:nvSpPr>
          <p:cNvPr id="7" name="TextBox 6">
            <a:extLst>
              <a:ext uri="{FF2B5EF4-FFF2-40B4-BE49-F238E27FC236}">
                <a16:creationId xmlns:a16="http://schemas.microsoft.com/office/drawing/2014/main" id="{AFF96503-8D10-4EA3-BEF4-E7B4C5E52796}"/>
              </a:ext>
            </a:extLst>
          </p:cNvPr>
          <p:cNvSpPr txBox="1"/>
          <p:nvPr/>
        </p:nvSpPr>
        <p:spPr>
          <a:xfrm>
            <a:off x="906389" y="2428964"/>
            <a:ext cx="3833162" cy="1200329"/>
          </a:xfrm>
          <a:prstGeom prst="rect">
            <a:avLst/>
          </a:prstGeom>
          <a:noFill/>
        </p:spPr>
        <p:txBody>
          <a:bodyPr wrap="square" rtlCol="0">
            <a:spAutoFit/>
          </a:bodyPr>
          <a:lstStyle/>
          <a:p>
            <a:r>
              <a:rPr lang="en-US" sz="2400" dirty="0"/>
              <a:t>The success rate increased from 2010 until 2020 with a slight dip in 2018</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6720B34-0250-EECC-2EBF-682186374B09}"/>
              </a:ext>
            </a:extLst>
          </p:cNvPr>
          <p:cNvPicPr>
            <a:picLocks noChangeAspect="1"/>
          </p:cNvPicPr>
          <p:nvPr/>
        </p:nvPicPr>
        <p:blipFill>
          <a:blip r:embed="rId3"/>
          <a:stretch>
            <a:fillRect/>
          </a:stretch>
        </p:blipFill>
        <p:spPr>
          <a:xfrm>
            <a:off x="665839" y="1600880"/>
            <a:ext cx="10723944" cy="2159948"/>
          </a:xfrm>
          <a:prstGeom prst="rect">
            <a:avLst/>
          </a:prstGeom>
        </p:spPr>
      </p:pic>
      <p:sp>
        <p:nvSpPr>
          <p:cNvPr id="7" name="TextBox 6">
            <a:extLst>
              <a:ext uri="{FF2B5EF4-FFF2-40B4-BE49-F238E27FC236}">
                <a16:creationId xmlns:a16="http://schemas.microsoft.com/office/drawing/2014/main" id="{46CFF927-2A29-A217-5C67-3633729F4755}"/>
              </a:ext>
            </a:extLst>
          </p:cNvPr>
          <p:cNvSpPr txBox="1"/>
          <p:nvPr/>
        </p:nvSpPr>
        <p:spPr>
          <a:xfrm>
            <a:off x="1828800" y="4691575"/>
            <a:ext cx="6764482" cy="461665"/>
          </a:xfrm>
          <a:prstGeom prst="rect">
            <a:avLst/>
          </a:prstGeom>
          <a:noFill/>
        </p:spPr>
        <p:txBody>
          <a:bodyPr wrap="square" rtlCol="0">
            <a:spAutoFit/>
          </a:bodyPr>
          <a:lstStyle/>
          <a:p>
            <a:r>
              <a:rPr lang="en-US" sz="2400" dirty="0"/>
              <a:t>Displaying the names of the unique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B28216E-D902-F438-E07F-CF0B461B40DE}"/>
              </a:ext>
            </a:extLst>
          </p:cNvPr>
          <p:cNvPicPr>
            <a:picLocks noChangeAspect="1"/>
          </p:cNvPicPr>
          <p:nvPr/>
        </p:nvPicPr>
        <p:blipFill>
          <a:blip r:embed="rId3"/>
          <a:stretch>
            <a:fillRect/>
          </a:stretch>
        </p:blipFill>
        <p:spPr>
          <a:xfrm>
            <a:off x="1026320" y="1486417"/>
            <a:ext cx="10002982" cy="3178584"/>
          </a:xfrm>
          <a:prstGeom prst="rect">
            <a:avLst/>
          </a:prstGeom>
        </p:spPr>
      </p:pic>
      <p:sp>
        <p:nvSpPr>
          <p:cNvPr id="8" name="TextBox 7">
            <a:extLst>
              <a:ext uri="{FF2B5EF4-FFF2-40B4-BE49-F238E27FC236}">
                <a16:creationId xmlns:a16="http://schemas.microsoft.com/office/drawing/2014/main" id="{45EBEE30-6AB1-53FE-E28D-113B8A7135E0}"/>
              </a:ext>
            </a:extLst>
          </p:cNvPr>
          <p:cNvSpPr txBox="1"/>
          <p:nvPr/>
        </p:nvSpPr>
        <p:spPr>
          <a:xfrm>
            <a:off x="2980676" y="5163235"/>
            <a:ext cx="6641305" cy="954107"/>
          </a:xfrm>
          <a:prstGeom prst="rect">
            <a:avLst/>
          </a:prstGeom>
          <a:noFill/>
        </p:spPr>
        <p:txBody>
          <a:bodyPr wrap="square">
            <a:spAutoFit/>
          </a:bodyPr>
          <a:lstStyle/>
          <a:p>
            <a:r>
              <a:rPr lang="en-US" sz="2800" dirty="0"/>
              <a:t>Displaying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974680F-FDA6-75BD-8951-F9CE545F47B2}"/>
              </a:ext>
            </a:extLst>
          </p:cNvPr>
          <p:cNvPicPr>
            <a:picLocks noChangeAspect="1"/>
          </p:cNvPicPr>
          <p:nvPr/>
        </p:nvPicPr>
        <p:blipFill>
          <a:blip r:embed="rId3"/>
          <a:stretch>
            <a:fillRect/>
          </a:stretch>
        </p:blipFill>
        <p:spPr>
          <a:xfrm>
            <a:off x="665839" y="1997194"/>
            <a:ext cx="10723944" cy="1395478"/>
          </a:xfrm>
          <a:prstGeom prst="rect">
            <a:avLst/>
          </a:prstGeom>
        </p:spPr>
      </p:pic>
      <p:sp>
        <p:nvSpPr>
          <p:cNvPr id="8" name="TextBox 7">
            <a:extLst>
              <a:ext uri="{FF2B5EF4-FFF2-40B4-BE49-F238E27FC236}">
                <a16:creationId xmlns:a16="http://schemas.microsoft.com/office/drawing/2014/main" id="{50226C51-32DC-EA87-9C2A-346F5C22F10B}"/>
              </a:ext>
            </a:extLst>
          </p:cNvPr>
          <p:cNvSpPr txBox="1"/>
          <p:nvPr/>
        </p:nvSpPr>
        <p:spPr>
          <a:xfrm>
            <a:off x="2745797" y="4176099"/>
            <a:ext cx="6917747" cy="954107"/>
          </a:xfrm>
          <a:prstGeom prst="rect">
            <a:avLst/>
          </a:prstGeom>
          <a:noFill/>
        </p:spPr>
        <p:txBody>
          <a:bodyPr wrap="square">
            <a:spAutoFit/>
          </a:bodyPr>
          <a:lstStyle/>
          <a:p>
            <a:r>
              <a:rPr lang="en-US" sz="2800" dirty="0"/>
              <a:t>Displaying the total payload mass carried by boosters launched by NASA</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A9256CA-3299-1301-0CFE-F323AE9A3E87}"/>
              </a:ext>
            </a:extLst>
          </p:cNvPr>
          <p:cNvPicPr>
            <a:picLocks noChangeAspect="1"/>
          </p:cNvPicPr>
          <p:nvPr/>
        </p:nvPicPr>
        <p:blipFill>
          <a:blip r:embed="rId3"/>
          <a:stretch>
            <a:fillRect/>
          </a:stretch>
        </p:blipFill>
        <p:spPr>
          <a:xfrm>
            <a:off x="402866" y="1585034"/>
            <a:ext cx="11249890" cy="1588968"/>
          </a:xfrm>
          <a:prstGeom prst="rect">
            <a:avLst/>
          </a:prstGeom>
        </p:spPr>
      </p:pic>
      <p:sp>
        <p:nvSpPr>
          <p:cNvPr id="8" name="TextBox 7">
            <a:extLst>
              <a:ext uri="{FF2B5EF4-FFF2-40B4-BE49-F238E27FC236}">
                <a16:creationId xmlns:a16="http://schemas.microsoft.com/office/drawing/2014/main" id="{D37038E9-DF87-68A8-F56C-FDF9D35C3DA9}"/>
              </a:ext>
            </a:extLst>
          </p:cNvPr>
          <p:cNvSpPr txBox="1"/>
          <p:nvPr/>
        </p:nvSpPr>
        <p:spPr>
          <a:xfrm>
            <a:off x="2693843" y="4373526"/>
            <a:ext cx="6094268" cy="954107"/>
          </a:xfrm>
          <a:prstGeom prst="rect">
            <a:avLst/>
          </a:prstGeom>
          <a:noFill/>
        </p:spPr>
        <p:txBody>
          <a:bodyPr wrap="square">
            <a:spAutoFit/>
          </a:bodyPr>
          <a:lstStyle/>
          <a:p>
            <a:r>
              <a:rPr lang="en-US" sz="2800" dirty="0"/>
              <a:t>Displaying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499F89E-D81F-1213-FD09-7488B9571002}"/>
              </a:ext>
            </a:extLst>
          </p:cNvPr>
          <p:cNvPicPr>
            <a:picLocks noChangeAspect="1"/>
          </p:cNvPicPr>
          <p:nvPr/>
        </p:nvPicPr>
        <p:blipFill>
          <a:blip r:embed="rId3"/>
          <a:stretch>
            <a:fillRect/>
          </a:stretch>
        </p:blipFill>
        <p:spPr>
          <a:xfrm>
            <a:off x="523009" y="1800235"/>
            <a:ext cx="11145982" cy="1566420"/>
          </a:xfrm>
          <a:prstGeom prst="rect">
            <a:avLst/>
          </a:prstGeom>
        </p:spPr>
      </p:pic>
      <p:sp>
        <p:nvSpPr>
          <p:cNvPr id="8" name="TextBox 7">
            <a:extLst>
              <a:ext uri="{FF2B5EF4-FFF2-40B4-BE49-F238E27FC236}">
                <a16:creationId xmlns:a16="http://schemas.microsoft.com/office/drawing/2014/main" id="{13169A58-40DE-EED2-84A8-E8C73CFA99F1}"/>
              </a:ext>
            </a:extLst>
          </p:cNvPr>
          <p:cNvSpPr txBox="1"/>
          <p:nvPr/>
        </p:nvSpPr>
        <p:spPr>
          <a:xfrm>
            <a:off x="2620503" y="4079191"/>
            <a:ext cx="7011869" cy="954107"/>
          </a:xfrm>
          <a:prstGeom prst="rect">
            <a:avLst/>
          </a:prstGeom>
          <a:noFill/>
        </p:spPr>
        <p:txBody>
          <a:bodyPr wrap="square">
            <a:spAutoFit/>
          </a:bodyPr>
          <a:lstStyle/>
          <a:p>
            <a:r>
              <a:rPr lang="en-US" sz="2800" dirty="0"/>
              <a:t>Listing the date when the first successful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5844BCC-B99C-12A6-72DC-B85EBBAB106C}"/>
              </a:ext>
            </a:extLst>
          </p:cNvPr>
          <p:cNvPicPr>
            <a:picLocks noChangeAspect="1"/>
          </p:cNvPicPr>
          <p:nvPr/>
        </p:nvPicPr>
        <p:blipFill>
          <a:blip r:embed="rId3"/>
          <a:stretch>
            <a:fillRect/>
          </a:stretch>
        </p:blipFill>
        <p:spPr>
          <a:xfrm>
            <a:off x="734028" y="1724966"/>
            <a:ext cx="10723944" cy="2306632"/>
          </a:xfrm>
          <a:prstGeom prst="rect">
            <a:avLst/>
          </a:prstGeom>
        </p:spPr>
      </p:pic>
      <p:sp>
        <p:nvSpPr>
          <p:cNvPr id="7" name="TextBox 6">
            <a:extLst>
              <a:ext uri="{FF2B5EF4-FFF2-40B4-BE49-F238E27FC236}">
                <a16:creationId xmlns:a16="http://schemas.microsoft.com/office/drawing/2014/main" id="{D4CEBB08-5A2F-F216-A53E-EC9430E6D228}"/>
              </a:ext>
            </a:extLst>
          </p:cNvPr>
          <p:cNvSpPr txBox="1"/>
          <p:nvPr/>
        </p:nvSpPr>
        <p:spPr>
          <a:xfrm>
            <a:off x="2279505" y="4503468"/>
            <a:ext cx="7632989" cy="1384995"/>
          </a:xfrm>
          <a:prstGeom prst="rect">
            <a:avLst/>
          </a:prstGeom>
          <a:noFill/>
        </p:spPr>
        <p:txBody>
          <a:bodyPr wrap="square">
            <a:spAutoFit/>
          </a:bodyPr>
          <a:lstStyle/>
          <a:p>
            <a:pPr algn="ctr"/>
            <a:r>
              <a:rPr lang="en-US" sz="2800" dirty="0"/>
              <a:t>Listing the 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6CC6D266-A904-0173-EE09-FDB2505BA583}"/>
              </a:ext>
            </a:extLst>
          </p:cNvPr>
          <p:cNvGraphicFramePr/>
          <p:nvPr>
            <p:extLst>
              <p:ext uri="{D42A27DB-BD31-4B8C-83A1-F6EECF244321}">
                <p14:modId xmlns:p14="http://schemas.microsoft.com/office/powerpoint/2010/main" val="388621160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A0CA430-3286-B5F3-DFEB-65E13E4BFCAD}"/>
              </a:ext>
            </a:extLst>
          </p:cNvPr>
          <p:cNvPicPr>
            <a:picLocks noChangeAspect="1"/>
          </p:cNvPicPr>
          <p:nvPr/>
        </p:nvPicPr>
        <p:blipFill>
          <a:blip r:embed="rId3"/>
          <a:stretch>
            <a:fillRect/>
          </a:stretch>
        </p:blipFill>
        <p:spPr>
          <a:xfrm>
            <a:off x="579511" y="1826488"/>
            <a:ext cx="10896600" cy="2020460"/>
          </a:xfrm>
          <a:prstGeom prst="rect">
            <a:avLst/>
          </a:prstGeom>
        </p:spPr>
      </p:pic>
      <p:sp>
        <p:nvSpPr>
          <p:cNvPr id="8" name="TextBox 7">
            <a:extLst>
              <a:ext uri="{FF2B5EF4-FFF2-40B4-BE49-F238E27FC236}">
                <a16:creationId xmlns:a16="http://schemas.microsoft.com/office/drawing/2014/main" id="{95B07333-815A-6D79-A15C-2372DEBB5D13}"/>
              </a:ext>
            </a:extLst>
          </p:cNvPr>
          <p:cNvSpPr txBox="1"/>
          <p:nvPr/>
        </p:nvSpPr>
        <p:spPr>
          <a:xfrm>
            <a:off x="2980677" y="4459207"/>
            <a:ext cx="6094268" cy="954107"/>
          </a:xfrm>
          <a:prstGeom prst="rect">
            <a:avLst/>
          </a:prstGeom>
          <a:noFill/>
        </p:spPr>
        <p:txBody>
          <a:bodyPr wrap="square">
            <a:spAutoFit/>
          </a:bodyPr>
          <a:lstStyle/>
          <a:p>
            <a:r>
              <a:rPr lang="en-US" sz="2800" dirty="0"/>
              <a:t>Listing the 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EE40C53-410F-AE58-CC51-363A7EB4DF30}"/>
              </a:ext>
            </a:extLst>
          </p:cNvPr>
          <p:cNvPicPr>
            <a:picLocks noChangeAspect="1"/>
          </p:cNvPicPr>
          <p:nvPr/>
        </p:nvPicPr>
        <p:blipFill>
          <a:blip r:embed="rId3"/>
          <a:stretch>
            <a:fillRect/>
          </a:stretch>
        </p:blipFill>
        <p:spPr>
          <a:xfrm>
            <a:off x="626918" y="1569884"/>
            <a:ext cx="10938164" cy="3448068"/>
          </a:xfrm>
          <a:prstGeom prst="rect">
            <a:avLst/>
          </a:prstGeom>
        </p:spPr>
      </p:pic>
      <p:sp>
        <p:nvSpPr>
          <p:cNvPr id="8" name="TextBox 7">
            <a:extLst>
              <a:ext uri="{FF2B5EF4-FFF2-40B4-BE49-F238E27FC236}">
                <a16:creationId xmlns:a16="http://schemas.microsoft.com/office/drawing/2014/main" id="{3FFABC7F-71FA-859A-793A-F1338411983C}"/>
              </a:ext>
            </a:extLst>
          </p:cNvPr>
          <p:cNvSpPr txBox="1"/>
          <p:nvPr/>
        </p:nvSpPr>
        <p:spPr>
          <a:xfrm>
            <a:off x="2662669" y="5379242"/>
            <a:ext cx="7333385" cy="954107"/>
          </a:xfrm>
          <a:prstGeom prst="rect">
            <a:avLst/>
          </a:prstGeom>
          <a:noFill/>
        </p:spPr>
        <p:txBody>
          <a:bodyPr wrap="square">
            <a:spAutoFit/>
          </a:bodyPr>
          <a:lstStyle/>
          <a:p>
            <a:r>
              <a:rPr lang="en-US" sz="2800" dirty="0"/>
              <a:t>Listing 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43E5A80-0361-EC34-74FC-37A446DECD1D}"/>
              </a:ext>
            </a:extLst>
          </p:cNvPr>
          <p:cNvPicPr>
            <a:picLocks noChangeAspect="1"/>
          </p:cNvPicPr>
          <p:nvPr/>
        </p:nvPicPr>
        <p:blipFill>
          <a:blip r:embed="rId3"/>
          <a:stretch>
            <a:fillRect/>
          </a:stretch>
        </p:blipFill>
        <p:spPr>
          <a:xfrm>
            <a:off x="1115291" y="1731350"/>
            <a:ext cx="9961418" cy="1697650"/>
          </a:xfrm>
          <a:prstGeom prst="rect">
            <a:avLst/>
          </a:prstGeom>
        </p:spPr>
      </p:pic>
      <p:sp>
        <p:nvSpPr>
          <p:cNvPr id="8" name="TextBox 7">
            <a:extLst>
              <a:ext uri="{FF2B5EF4-FFF2-40B4-BE49-F238E27FC236}">
                <a16:creationId xmlns:a16="http://schemas.microsoft.com/office/drawing/2014/main" id="{BA8BD0C9-2CF5-A59F-4492-2DDE15D571B8}"/>
              </a:ext>
            </a:extLst>
          </p:cNvPr>
          <p:cNvSpPr txBox="1"/>
          <p:nvPr/>
        </p:nvSpPr>
        <p:spPr>
          <a:xfrm>
            <a:off x="2361333" y="4248249"/>
            <a:ext cx="7135957" cy="1384995"/>
          </a:xfrm>
          <a:prstGeom prst="rect">
            <a:avLst/>
          </a:prstGeom>
          <a:noFill/>
        </p:spPr>
        <p:txBody>
          <a:bodyPr wrap="square">
            <a:spAutoFit/>
          </a:bodyPr>
          <a:lstStyle/>
          <a:p>
            <a:r>
              <a:rPr lang="en-US" sz="2800" dirty="0"/>
              <a:t>Listing the failed landing outcomes in drone ship, their booster versions and launch site names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89A611C-9790-9610-A2FA-8ECF7D5ACC5D}"/>
              </a:ext>
            </a:extLst>
          </p:cNvPr>
          <p:cNvPicPr>
            <a:picLocks noChangeAspect="1"/>
          </p:cNvPicPr>
          <p:nvPr/>
        </p:nvPicPr>
        <p:blipFill>
          <a:blip r:embed="rId3"/>
          <a:stretch>
            <a:fillRect/>
          </a:stretch>
        </p:blipFill>
        <p:spPr>
          <a:xfrm>
            <a:off x="585355" y="1398222"/>
            <a:ext cx="11021290" cy="3521230"/>
          </a:xfrm>
          <a:prstGeom prst="rect">
            <a:avLst/>
          </a:prstGeom>
        </p:spPr>
      </p:pic>
      <p:sp>
        <p:nvSpPr>
          <p:cNvPr id="8" name="TextBox 7">
            <a:extLst>
              <a:ext uri="{FF2B5EF4-FFF2-40B4-BE49-F238E27FC236}">
                <a16:creationId xmlns:a16="http://schemas.microsoft.com/office/drawing/2014/main" id="{9242DF39-B3CA-0FD0-05A8-CF135D1A3655}"/>
              </a:ext>
            </a:extLst>
          </p:cNvPr>
          <p:cNvSpPr txBox="1"/>
          <p:nvPr/>
        </p:nvSpPr>
        <p:spPr>
          <a:xfrm>
            <a:off x="1900932" y="5229975"/>
            <a:ext cx="8185440" cy="954107"/>
          </a:xfrm>
          <a:prstGeom prst="rect">
            <a:avLst/>
          </a:prstGeom>
          <a:noFill/>
        </p:spPr>
        <p:txBody>
          <a:bodyPr wrap="square">
            <a:spAutoFit/>
          </a:bodyPr>
          <a:lstStyle/>
          <a:p>
            <a:r>
              <a:rPr lang="en-US" sz="2800" dirty="0"/>
              <a:t>Ranking the count of landing outcomes between the date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11600BD4-621C-9306-BE5E-B06C58E0811C}"/>
              </a:ext>
            </a:extLst>
          </p:cNvPr>
          <p:cNvPicPr>
            <a:picLocks noChangeAspect="1"/>
          </p:cNvPicPr>
          <p:nvPr/>
        </p:nvPicPr>
        <p:blipFill>
          <a:blip r:embed="rId3"/>
          <a:stretch>
            <a:fillRect/>
          </a:stretch>
        </p:blipFill>
        <p:spPr>
          <a:xfrm>
            <a:off x="5791108" y="1704111"/>
            <a:ext cx="4807710" cy="4010888"/>
          </a:xfrm>
          <a:prstGeom prst="rect">
            <a:avLst/>
          </a:prstGeom>
        </p:spPr>
      </p:pic>
      <p:sp>
        <p:nvSpPr>
          <p:cNvPr id="8" name="TextBox 7">
            <a:extLst>
              <a:ext uri="{FF2B5EF4-FFF2-40B4-BE49-F238E27FC236}">
                <a16:creationId xmlns:a16="http://schemas.microsoft.com/office/drawing/2014/main" id="{44C22808-88DA-768F-9FC5-D713EE6DA851}"/>
              </a:ext>
            </a:extLst>
          </p:cNvPr>
          <p:cNvSpPr txBox="1"/>
          <p:nvPr/>
        </p:nvSpPr>
        <p:spPr>
          <a:xfrm>
            <a:off x="481878" y="1571477"/>
            <a:ext cx="5130511" cy="4247317"/>
          </a:xfrm>
          <a:prstGeom prst="rect">
            <a:avLst/>
          </a:prstGeom>
          <a:noFill/>
        </p:spPr>
        <p:txBody>
          <a:bodyPr wrap="square">
            <a:spAutoFit/>
          </a:bodyPr>
          <a:lstStyle/>
          <a:p>
            <a:r>
              <a:rPr lang="en-US" dirty="0"/>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p>
          <a:p>
            <a:endParaRPr lang="en-US" dirty="0"/>
          </a:p>
          <a:p>
            <a:r>
              <a:rPr lang="en-US" dirty="0"/>
              <a:t>• All launch sites are in very close proximity to the coast, while launching rockets towards the ocean it minimizes the risk of having any debris dropping or exploding near people.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Colored Launch Records</a:t>
            </a:r>
          </a:p>
        </p:txBody>
      </p:sp>
      <p:pic>
        <p:nvPicPr>
          <p:cNvPr id="4" name="Picture 3">
            <a:extLst>
              <a:ext uri="{FF2B5EF4-FFF2-40B4-BE49-F238E27FC236}">
                <a16:creationId xmlns:a16="http://schemas.microsoft.com/office/drawing/2014/main" id="{262A7842-3096-E1BA-7E5A-A20AC8CF797D}"/>
              </a:ext>
            </a:extLst>
          </p:cNvPr>
          <p:cNvPicPr>
            <a:picLocks noChangeAspect="1"/>
          </p:cNvPicPr>
          <p:nvPr/>
        </p:nvPicPr>
        <p:blipFill>
          <a:blip r:embed="rId3"/>
          <a:stretch>
            <a:fillRect/>
          </a:stretch>
        </p:blipFill>
        <p:spPr>
          <a:xfrm>
            <a:off x="6096000" y="1532291"/>
            <a:ext cx="4658375" cy="4048690"/>
          </a:xfrm>
          <a:prstGeom prst="rect">
            <a:avLst/>
          </a:prstGeom>
        </p:spPr>
      </p:pic>
      <p:sp>
        <p:nvSpPr>
          <p:cNvPr id="7" name="TextBox 6">
            <a:extLst>
              <a:ext uri="{FF2B5EF4-FFF2-40B4-BE49-F238E27FC236}">
                <a16:creationId xmlns:a16="http://schemas.microsoft.com/office/drawing/2014/main" id="{9FC99516-5936-1157-B4AA-D169FFFBE7B5}"/>
              </a:ext>
            </a:extLst>
          </p:cNvPr>
          <p:cNvSpPr txBox="1"/>
          <p:nvPr/>
        </p:nvSpPr>
        <p:spPr>
          <a:xfrm>
            <a:off x="770011" y="1901179"/>
            <a:ext cx="4331925" cy="2862322"/>
          </a:xfrm>
          <a:prstGeom prst="rect">
            <a:avLst/>
          </a:prstGeom>
          <a:noFill/>
        </p:spPr>
        <p:txBody>
          <a:bodyPr wrap="square">
            <a:spAutoFit/>
          </a:bodyPr>
          <a:lstStyle/>
          <a:p>
            <a:r>
              <a:rPr lang="en-US" sz="2000" dirty="0"/>
              <a:t>• From the color-labeled markers we should be able to easily identify which launch sites have relatively high success rates. </a:t>
            </a:r>
          </a:p>
          <a:p>
            <a:r>
              <a:rPr lang="en-US" sz="2000" dirty="0"/>
              <a:t>- Green Marker = Successful Launch </a:t>
            </a:r>
          </a:p>
          <a:p>
            <a:r>
              <a:rPr lang="en-US" sz="2000" dirty="0"/>
              <a:t>- Red Marker = Failed Launch </a:t>
            </a:r>
          </a:p>
          <a:p>
            <a:endParaRPr lang="en-US" sz="2000" dirty="0"/>
          </a:p>
          <a:p>
            <a:r>
              <a:rPr lang="en-US" sz="2000" dirty="0"/>
              <a:t>• Launch Site KSC LC-39A has a very high Success Rate.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Sites</a:t>
            </a:r>
          </a:p>
        </p:txBody>
      </p:sp>
      <p:pic>
        <p:nvPicPr>
          <p:cNvPr id="4" name="Picture 3">
            <a:extLst>
              <a:ext uri="{FF2B5EF4-FFF2-40B4-BE49-F238E27FC236}">
                <a16:creationId xmlns:a16="http://schemas.microsoft.com/office/drawing/2014/main" id="{02A3565A-71D0-FD60-E5FB-D0CBED27F254}"/>
              </a:ext>
            </a:extLst>
          </p:cNvPr>
          <p:cNvPicPr>
            <a:picLocks noChangeAspect="1"/>
          </p:cNvPicPr>
          <p:nvPr/>
        </p:nvPicPr>
        <p:blipFill>
          <a:blip r:embed="rId3"/>
          <a:stretch>
            <a:fillRect/>
          </a:stretch>
        </p:blipFill>
        <p:spPr>
          <a:xfrm>
            <a:off x="4321864" y="1684712"/>
            <a:ext cx="6963747" cy="3743847"/>
          </a:xfrm>
          <a:prstGeom prst="rect">
            <a:avLst/>
          </a:prstGeom>
        </p:spPr>
      </p:pic>
      <p:sp>
        <p:nvSpPr>
          <p:cNvPr id="7" name="TextBox 6">
            <a:extLst>
              <a:ext uri="{FF2B5EF4-FFF2-40B4-BE49-F238E27FC236}">
                <a16:creationId xmlns:a16="http://schemas.microsoft.com/office/drawing/2014/main" id="{DEB8CF73-ED30-E2D6-BA32-1F7F19A88135}"/>
              </a:ext>
            </a:extLst>
          </p:cNvPr>
          <p:cNvSpPr txBox="1"/>
          <p:nvPr/>
        </p:nvSpPr>
        <p:spPr>
          <a:xfrm>
            <a:off x="376670" y="1561282"/>
            <a:ext cx="3727739" cy="4247317"/>
          </a:xfrm>
          <a:prstGeom prst="rect">
            <a:avLst/>
          </a:prstGeom>
          <a:noFill/>
        </p:spPr>
        <p:txBody>
          <a:bodyPr wrap="square">
            <a:spAutoFit/>
          </a:bodyPr>
          <a:lstStyle/>
          <a:p>
            <a:r>
              <a:rPr lang="en-US" dirty="0"/>
              <a:t>• From the visual analysis of the launch site KSC LC-39A we can clearly see that it is: </a:t>
            </a:r>
          </a:p>
          <a:p>
            <a:r>
              <a:rPr lang="en-US" dirty="0"/>
              <a:t>- relative close to railway (15.23 km) </a:t>
            </a:r>
          </a:p>
          <a:p>
            <a:r>
              <a:rPr lang="en-US" dirty="0"/>
              <a:t>- relative close to highway (20.28 km) - relative close to coastline (14.99 km) </a:t>
            </a:r>
          </a:p>
          <a:p>
            <a:endParaRPr lang="en-US" dirty="0"/>
          </a:p>
          <a:p>
            <a:r>
              <a:rPr lang="en-US" dirty="0"/>
              <a:t>• Also, the launch site KSC LC-39A is relatively close to its closest city Titusville (16.32 km). </a:t>
            </a:r>
          </a:p>
          <a:p>
            <a:endParaRPr lang="en-US" dirty="0"/>
          </a:p>
          <a:p>
            <a:r>
              <a:rPr lang="en-US" dirty="0"/>
              <a:t>• Failed rocket with its high speed can cover distances like 15-20 km in few seconds. It could be potentially dangerous to populated areas.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a:t>
            </a:r>
          </a:p>
        </p:txBody>
      </p:sp>
      <p:pic>
        <p:nvPicPr>
          <p:cNvPr id="4" name="Picture 3">
            <a:extLst>
              <a:ext uri="{FF2B5EF4-FFF2-40B4-BE49-F238E27FC236}">
                <a16:creationId xmlns:a16="http://schemas.microsoft.com/office/drawing/2014/main" id="{35128678-15EE-ACB8-FA75-CFB261763C93}"/>
              </a:ext>
            </a:extLst>
          </p:cNvPr>
          <p:cNvPicPr>
            <a:picLocks noChangeAspect="1"/>
          </p:cNvPicPr>
          <p:nvPr/>
        </p:nvPicPr>
        <p:blipFill>
          <a:blip r:embed="rId3"/>
          <a:stretch>
            <a:fillRect/>
          </a:stretch>
        </p:blipFill>
        <p:spPr>
          <a:xfrm>
            <a:off x="1291936" y="1672442"/>
            <a:ext cx="9608128" cy="2744188"/>
          </a:xfrm>
          <a:prstGeom prst="rect">
            <a:avLst/>
          </a:prstGeom>
        </p:spPr>
      </p:pic>
      <p:sp>
        <p:nvSpPr>
          <p:cNvPr id="7" name="TextBox 6">
            <a:extLst>
              <a:ext uri="{FF2B5EF4-FFF2-40B4-BE49-F238E27FC236}">
                <a16:creationId xmlns:a16="http://schemas.microsoft.com/office/drawing/2014/main" id="{D0902294-3507-89B3-5D9D-BA0F830F7DB4}"/>
              </a:ext>
            </a:extLst>
          </p:cNvPr>
          <p:cNvSpPr txBox="1"/>
          <p:nvPr/>
        </p:nvSpPr>
        <p:spPr>
          <a:xfrm>
            <a:off x="2553350" y="4989935"/>
            <a:ext cx="6948921" cy="954107"/>
          </a:xfrm>
          <a:prstGeom prst="rect">
            <a:avLst/>
          </a:prstGeom>
          <a:noFill/>
        </p:spPr>
        <p:txBody>
          <a:bodyPr wrap="square">
            <a:spAutoFit/>
          </a:bodyPr>
          <a:lstStyle/>
          <a:p>
            <a:r>
              <a:rPr lang="en-US" sz="2800" dirty="0"/>
              <a:t>The chart clearly shows that from all the sites,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217E6C01-C615-6F72-EB85-DFA946B15F57}"/>
              </a:ext>
            </a:extLst>
          </p:cNvPr>
          <p:cNvGraphicFramePr/>
          <p:nvPr>
            <p:extLst>
              <p:ext uri="{D42A27DB-BD31-4B8C-83A1-F6EECF244321}">
                <p14:modId xmlns:p14="http://schemas.microsoft.com/office/powerpoint/2010/main" val="16166646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Ratio</a:t>
            </a:r>
          </a:p>
        </p:txBody>
      </p:sp>
      <p:pic>
        <p:nvPicPr>
          <p:cNvPr id="4" name="Picture 3">
            <a:extLst>
              <a:ext uri="{FF2B5EF4-FFF2-40B4-BE49-F238E27FC236}">
                <a16:creationId xmlns:a16="http://schemas.microsoft.com/office/drawing/2014/main" id="{BBDCCE46-2FF2-F12C-9C2A-F4F48B676D5F}"/>
              </a:ext>
            </a:extLst>
          </p:cNvPr>
          <p:cNvPicPr>
            <a:picLocks noChangeAspect="1"/>
          </p:cNvPicPr>
          <p:nvPr/>
        </p:nvPicPr>
        <p:blipFill>
          <a:blip r:embed="rId3"/>
          <a:stretch>
            <a:fillRect/>
          </a:stretch>
        </p:blipFill>
        <p:spPr>
          <a:xfrm>
            <a:off x="665839" y="1442101"/>
            <a:ext cx="10723944" cy="3225652"/>
          </a:xfrm>
          <a:prstGeom prst="rect">
            <a:avLst/>
          </a:prstGeom>
        </p:spPr>
      </p:pic>
      <p:sp>
        <p:nvSpPr>
          <p:cNvPr id="9" name="TextBox 8">
            <a:extLst>
              <a:ext uri="{FF2B5EF4-FFF2-40B4-BE49-F238E27FC236}">
                <a16:creationId xmlns:a16="http://schemas.microsoft.com/office/drawing/2014/main" id="{DD1A60FD-67AF-A1FC-79D1-599CCC9C3E60}"/>
              </a:ext>
            </a:extLst>
          </p:cNvPr>
          <p:cNvSpPr txBox="1"/>
          <p:nvPr/>
        </p:nvSpPr>
        <p:spPr>
          <a:xfrm>
            <a:off x="2067792" y="5022155"/>
            <a:ext cx="7855526" cy="954107"/>
          </a:xfrm>
          <a:prstGeom prst="rect">
            <a:avLst/>
          </a:prstGeom>
          <a:noFill/>
        </p:spPr>
        <p:txBody>
          <a:bodyPr wrap="square">
            <a:spAutoFit/>
          </a:bodyPr>
          <a:lstStyle/>
          <a:p>
            <a:r>
              <a:rPr lang="en-US" sz="2800" dirty="0"/>
              <a:t>KSC LC-39A has the highest launch success rate (76.9%) with 10 successful and only 3 failed landings.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82C1EEDD-896E-9C92-4AD9-D2E39E7A3AA7}"/>
              </a:ext>
            </a:extLst>
          </p:cNvPr>
          <p:cNvPicPr>
            <a:picLocks noChangeAspect="1"/>
          </p:cNvPicPr>
          <p:nvPr/>
        </p:nvPicPr>
        <p:blipFill>
          <a:blip r:embed="rId3"/>
          <a:stretch>
            <a:fillRect/>
          </a:stretch>
        </p:blipFill>
        <p:spPr>
          <a:xfrm>
            <a:off x="4987566" y="1546076"/>
            <a:ext cx="5985303" cy="4330829"/>
          </a:xfrm>
          <a:prstGeom prst="rect">
            <a:avLst/>
          </a:prstGeom>
        </p:spPr>
      </p:pic>
      <p:sp>
        <p:nvSpPr>
          <p:cNvPr id="7" name="TextBox 6">
            <a:extLst>
              <a:ext uri="{FF2B5EF4-FFF2-40B4-BE49-F238E27FC236}">
                <a16:creationId xmlns:a16="http://schemas.microsoft.com/office/drawing/2014/main" id="{2DA89B8E-F68F-A159-74F0-E8B16A940C03}"/>
              </a:ext>
            </a:extLst>
          </p:cNvPr>
          <p:cNvSpPr txBox="1"/>
          <p:nvPr/>
        </p:nvSpPr>
        <p:spPr>
          <a:xfrm>
            <a:off x="1124816" y="2596680"/>
            <a:ext cx="3426402" cy="2246769"/>
          </a:xfrm>
          <a:prstGeom prst="rect">
            <a:avLst/>
          </a:prstGeom>
          <a:noFill/>
        </p:spPr>
        <p:txBody>
          <a:bodyPr wrap="square">
            <a:spAutoFit/>
          </a:bodyPr>
          <a:lstStyle/>
          <a:p>
            <a:r>
              <a:rPr lang="en-US" sz="2800" dirty="0"/>
              <a:t>The charts show that payloads between 2000 and 5500 kg have the highest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CD87C88-5674-843E-0F3A-4CBD2D2CA48C}"/>
              </a:ext>
            </a:extLst>
          </p:cNvPr>
          <p:cNvPicPr>
            <a:picLocks noChangeAspect="1"/>
          </p:cNvPicPr>
          <p:nvPr/>
        </p:nvPicPr>
        <p:blipFill>
          <a:blip r:embed="rId3"/>
          <a:stretch>
            <a:fillRect/>
          </a:stretch>
        </p:blipFill>
        <p:spPr>
          <a:xfrm>
            <a:off x="5609870" y="1985321"/>
            <a:ext cx="5115639" cy="1495634"/>
          </a:xfrm>
          <a:prstGeom prst="rect">
            <a:avLst/>
          </a:prstGeom>
        </p:spPr>
      </p:pic>
      <p:pic>
        <p:nvPicPr>
          <p:cNvPr id="7" name="Picture 6">
            <a:extLst>
              <a:ext uri="{FF2B5EF4-FFF2-40B4-BE49-F238E27FC236}">
                <a16:creationId xmlns:a16="http://schemas.microsoft.com/office/drawing/2014/main" id="{9FB87652-A57B-400E-264F-3F0371F89D42}"/>
              </a:ext>
            </a:extLst>
          </p:cNvPr>
          <p:cNvPicPr>
            <a:picLocks noChangeAspect="1"/>
          </p:cNvPicPr>
          <p:nvPr/>
        </p:nvPicPr>
        <p:blipFill>
          <a:blip r:embed="rId4"/>
          <a:stretch>
            <a:fillRect/>
          </a:stretch>
        </p:blipFill>
        <p:spPr>
          <a:xfrm>
            <a:off x="5609870" y="4467555"/>
            <a:ext cx="5087060" cy="1476581"/>
          </a:xfrm>
          <a:prstGeom prst="rect">
            <a:avLst/>
          </a:prstGeom>
        </p:spPr>
      </p:pic>
      <p:sp>
        <p:nvSpPr>
          <p:cNvPr id="10" name="TextBox 9">
            <a:extLst>
              <a:ext uri="{FF2B5EF4-FFF2-40B4-BE49-F238E27FC236}">
                <a16:creationId xmlns:a16="http://schemas.microsoft.com/office/drawing/2014/main" id="{85F76805-5BDD-3271-DE5F-5138D9247AF9}"/>
              </a:ext>
            </a:extLst>
          </p:cNvPr>
          <p:cNvSpPr txBox="1"/>
          <p:nvPr/>
        </p:nvSpPr>
        <p:spPr>
          <a:xfrm>
            <a:off x="5935807" y="1534552"/>
            <a:ext cx="6094268" cy="369332"/>
          </a:xfrm>
          <a:prstGeom prst="rect">
            <a:avLst/>
          </a:prstGeom>
          <a:noFill/>
        </p:spPr>
        <p:txBody>
          <a:bodyPr wrap="square">
            <a:spAutoFit/>
          </a:bodyPr>
          <a:lstStyle/>
          <a:p>
            <a:r>
              <a:rPr lang="en-US"/>
              <a:t>Scores and Accuracy of the Test Set </a:t>
            </a:r>
            <a:endParaRPr lang="en-US" dirty="0"/>
          </a:p>
        </p:txBody>
      </p:sp>
      <p:sp>
        <p:nvSpPr>
          <p:cNvPr id="12" name="TextBox 11">
            <a:extLst>
              <a:ext uri="{FF2B5EF4-FFF2-40B4-BE49-F238E27FC236}">
                <a16:creationId xmlns:a16="http://schemas.microsoft.com/office/drawing/2014/main" id="{AC391498-06C1-6C5A-729F-C7155046174E}"/>
              </a:ext>
            </a:extLst>
          </p:cNvPr>
          <p:cNvSpPr txBox="1"/>
          <p:nvPr/>
        </p:nvSpPr>
        <p:spPr>
          <a:xfrm>
            <a:off x="770011" y="1680025"/>
            <a:ext cx="3937071" cy="3693319"/>
          </a:xfrm>
          <a:prstGeom prst="rect">
            <a:avLst/>
          </a:prstGeom>
          <a:noFill/>
        </p:spPr>
        <p:txBody>
          <a:bodyPr wrap="square">
            <a:spAutoFit/>
          </a:bodyPr>
          <a:lstStyle/>
          <a:p>
            <a:r>
              <a:rPr lang="en-US" dirty="0"/>
              <a:t>• We cannot confirm which method preforms best based on the test set.</a:t>
            </a:r>
          </a:p>
          <a:p>
            <a:endParaRPr lang="en-US" dirty="0"/>
          </a:p>
          <a:p>
            <a:r>
              <a:rPr lang="en-US" dirty="0"/>
              <a:t>• Same Test Set scores may be due to the small test sample size. Therefore, we tested all methods based on the whole Dataset. </a:t>
            </a:r>
          </a:p>
          <a:p>
            <a:endParaRPr lang="en-US" dirty="0"/>
          </a:p>
          <a:p>
            <a:r>
              <a:rPr lang="en-US" dirty="0"/>
              <a:t>• The scores of the whole Dataset confirm that the best model is the Decision Tree Model. This model has not only higher scores, but also the highest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7899C31-F08E-0C9A-2F79-D9E6D8D9758C}"/>
              </a:ext>
            </a:extLst>
          </p:cNvPr>
          <p:cNvPicPr>
            <a:picLocks noChangeAspect="1"/>
          </p:cNvPicPr>
          <p:nvPr/>
        </p:nvPicPr>
        <p:blipFill>
          <a:blip r:embed="rId3"/>
          <a:stretch>
            <a:fillRect/>
          </a:stretch>
        </p:blipFill>
        <p:spPr>
          <a:xfrm>
            <a:off x="5375563" y="1505025"/>
            <a:ext cx="5680366" cy="4346714"/>
          </a:xfrm>
          <a:prstGeom prst="rect">
            <a:avLst/>
          </a:prstGeom>
        </p:spPr>
      </p:pic>
      <p:pic>
        <p:nvPicPr>
          <p:cNvPr id="7" name="Picture 6">
            <a:extLst>
              <a:ext uri="{FF2B5EF4-FFF2-40B4-BE49-F238E27FC236}">
                <a16:creationId xmlns:a16="http://schemas.microsoft.com/office/drawing/2014/main" id="{C56C0575-CA93-7D53-D6E0-3270F2377049}"/>
              </a:ext>
            </a:extLst>
          </p:cNvPr>
          <p:cNvPicPr>
            <a:picLocks noChangeAspect="1"/>
          </p:cNvPicPr>
          <p:nvPr/>
        </p:nvPicPr>
        <p:blipFill>
          <a:blip r:embed="rId4"/>
          <a:stretch>
            <a:fillRect/>
          </a:stretch>
        </p:blipFill>
        <p:spPr>
          <a:xfrm>
            <a:off x="1378319" y="3678382"/>
            <a:ext cx="2972215" cy="2514951"/>
          </a:xfrm>
          <a:prstGeom prst="rect">
            <a:avLst/>
          </a:prstGeom>
        </p:spPr>
      </p:pic>
      <p:sp>
        <p:nvSpPr>
          <p:cNvPr id="10" name="TextBox 9">
            <a:extLst>
              <a:ext uri="{FF2B5EF4-FFF2-40B4-BE49-F238E27FC236}">
                <a16:creationId xmlns:a16="http://schemas.microsoft.com/office/drawing/2014/main" id="{C6522D5F-4976-FF37-D597-056448DB1E97}"/>
              </a:ext>
            </a:extLst>
          </p:cNvPr>
          <p:cNvSpPr txBox="1"/>
          <p:nvPr/>
        </p:nvSpPr>
        <p:spPr>
          <a:xfrm>
            <a:off x="770011" y="1500560"/>
            <a:ext cx="3926680" cy="1477328"/>
          </a:xfrm>
          <a:prstGeom prst="rect">
            <a:avLst/>
          </a:prstGeom>
          <a:noFill/>
        </p:spPr>
        <p:txBody>
          <a:bodyPr wrap="square">
            <a:spAutoFit/>
          </a:bodyPr>
          <a:lstStyle/>
          <a:p>
            <a:r>
              <a:rPr lang="en-US" dirty="0"/>
              <a:t>Examining the confusion matrix, we see that logistic regression can distinguish between the different classes. We see that the major problem is false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77998" cy="4351338"/>
          </a:xfrm>
          <a:prstGeom prst="rect">
            <a:avLst/>
          </a:prstGeom>
        </p:spPr>
        <p:txBody>
          <a:bodyPr>
            <a:normAutofit/>
          </a:bodyPr>
          <a:lstStyle/>
          <a:p>
            <a:pPr marL="0" indent="0">
              <a:lnSpc>
                <a:spcPct val="100000"/>
              </a:lnSpc>
              <a:spcBef>
                <a:spcPts val="1400"/>
              </a:spcBef>
              <a:buNone/>
            </a:pPr>
            <a:r>
              <a:rPr lang="en-US" sz="2000" dirty="0"/>
              <a:t>• Decision Tree Model is the best algorithm for this dataset. </a:t>
            </a:r>
          </a:p>
          <a:p>
            <a:pPr marL="0" indent="0">
              <a:lnSpc>
                <a:spcPct val="100000"/>
              </a:lnSpc>
              <a:spcBef>
                <a:spcPts val="1400"/>
              </a:spcBef>
              <a:buNone/>
            </a:pPr>
            <a:r>
              <a:rPr lang="en-US" sz="2000" dirty="0"/>
              <a:t>• Launches with a low payload mass show better results than launches with a larger payload mass. </a:t>
            </a:r>
          </a:p>
          <a:p>
            <a:pPr marL="0" indent="0">
              <a:lnSpc>
                <a:spcPct val="100000"/>
              </a:lnSpc>
              <a:spcBef>
                <a:spcPts val="1400"/>
              </a:spcBef>
              <a:buNone/>
            </a:pPr>
            <a:r>
              <a:rPr lang="en-US" sz="2000" dirty="0"/>
              <a:t>• Most of launch sites are in proximity to the Equator line and all the sites are in very close proximity to the coast. </a:t>
            </a:r>
          </a:p>
          <a:p>
            <a:pPr marL="0" indent="0">
              <a:lnSpc>
                <a:spcPct val="100000"/>
              </a:lnSpc>
              <a:spcBef>
                <a:spcPts val="1400"/>
              </a:spcBef>
              <a:buNone/>
            </a:pPr>
            <a:r>
              <a:rPr lang="en-US" sz="2000" dirty="0"/>
              <a:t>• The success rate of launches increases over the years. </a:t>
            </a:r>
          </a:p>
          <a:p>
            <a:pPr marL="0" indent="0">
              <a:lnSpc>
                <a:spcPct val="100000"/>
              </a:lnSpc>
              <a:spcBef>
                <a:spcPts val="1400"/>
              </a:spcBef>
              <a:buNone/>
            </a:pPr>
            <a:r>
              <a:rPr lang="en-US" sz="2000" dirty="0"/>
              <a:t>• KSC LC-39A has the highest success rate of the launches from all the sites. </a:t>
            </a:r>
          </a:p>
          <a:p>
            <a:pPr marL="0" indent="0">
              <a:lnSpc>
                <a:spcPct val="100000"/>
              </a:lnSpc>
              <a:spcBef>
                <a:spcPts val="1400"/>
              </a:spcBef>
              <a:buNone/>
            </a:pPr>
            <a:r>
              <a:rPr lang="en-US" sz="2000" dirty="0"/>
              <a:t>• Orbits ES-L1, GEO, HEO and SSO have 100% success rate.</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C466A494-176F-E371-9AED-4D7B13FECD0C}"/>
              </a:ext>
            </a:extLst>
          </p:cNvPr>
          <p:cNvSpPr txBox="1"/>
          <p:nvPr/>
        </p:nvSpPr>
        <p:spPr>
          <a:xfrm>
            <a:off x="2037013" y="2367450"/>
            <a:ext cx="2902264" cy="369332"/>
          </a:xfrm>
          <a:prstGeom prst="rect">
            <a:avLst/>
          </a:prstGeom>
          <a:noFill/>
        </p:spPr>
        <p:txBody>
          <a:bodyPr wrap="square" rtlCol="0">
            <a:spAutoFit/>
          </a:bodyPr>
          <a:lstStyle/>
          <a:p>
            <a:r>
              <a:rPr lang="en-US" dirty="0">
                <a:hlinkClick r:id="rId4"/>
              </a:rPr>
              <a:t>GITHUB</a:t>
            </a:r>
            <a:r>
              <a:rPr lang="en-US" dirty="0"/>
              <a:t> link</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48" name="Content Placeholder 2">
            <a:extLst>
              <a:ext uri="{FF2B5EF4-FFF2-40B4-BE49-F238E27FC236}">
                <a16:creationId xmlns:a16="http://schemas.microsoft.com/office/drawing/2014/main" id="{6EA732D9-8313-F9DF-4BCF-7548F9D011E7}"/>
              </a:ext>
            </a:extLst>
          </p:cNvPr>
          <p:cNvGraphicFramePr/>
          <p:nvPr>
            <p:extLst>
              <p:ext uri="{D42A27DB-BD31-4B8C-83A1-F6EECF244321}">
                <p14:modId xmlns:p14="http://schemas.microsoft.com/office/powerpoint/2010/main" val="60414309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sets were collected from SpaceX REST API and from web scrapping Wiki</a:t>
            </a:r>
          </a:p>
          <a:p>
            <a:pPr lvl="1">
              <a:lnSpc>
                <a:spcPct val="100000"/>
              </a:lnSpc>
              <a:spcBef>
                <a:spcPts val="1400"/>
              </a:spcBef>
            </a:pPr>
            <a:r>
              <a:rPr lang="en-US" sz="1800" dirty="0">
                <a:solidFill>
                  <a:schemeClr val="accent3">
                    <a:lumMod val="25000"/>
                  </a:schemeClr>
                </a:solidFill>
                <a:latin typeface="Abadi" panose="020B0604020104020204" pitchFamily="34" charset="0"/>
              </a:rPr>
              <a:t>The API produced info on rockets, launches, and payload</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Wiki also produced rockets, launches, and payload information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28162947-892A-46CF-FEB8-0FD8CD07E58A}"/>
              </a:ext>
            </a:extLst>
          </p:cNvPr>
          <p:cNvPicPr>
            <a:picLocks noChangeAspect="1"/>
          </p:cNvPicPr>
          <p:nvPr/>
        </p:nvPicPr>
        <p:blipFill>
          <a:blip r:embed="rId3"/>
          <a:stretch>
            <a:fillRect/>
          </a:stretch>
        </p:blipFill>
        <p:spPr>
          <a:xfrm>
            <a:off x="1336910" y="3263005"/>
            <a:ext cx="8468907" cy="1047896"/>
          </a:xfrm>
          <a:prstGeom prst="rect">
            <a:avLst/>
          </a:prstGeom>
        </p:spPr>
      </p:pic>
      <p:pic>
        <p:nvPicPr>
          <p:cNvPr id="7" name="Picture 6">
            <a:extLst>
              <a:ext uri="{FF2B5EF4-FFF2-40B4-BE49-F238E27FC236}">
                <a16:creationId xmlns:a16="http://schemas.microsoft.com/office/drawing/2014/main" id="{37860215-8DFB-CB59-3A2C-77F61EAD1F8B}"/>
              </a:ext>
            </a:extLst>
          </p:cNvPr>
          <p:cNvPicPr>
            <a:picLocks noChangeAspect="1"/>
          </p:cNvPicPr>
          <p:nvPr/>
        </p:nvPicPr>
        <p:blipFill>
          <a:blip r:embed="rId4"/>
          <a:stretch>
            <a:fillRect/>
          </a:stretch>
        </p:blipFill>
        <p:spPr>
          <a:xfrm>
            <a:off x="1460752" y="4851886"/>
            <a:ext cx="8221222" cy="1133633"/>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SpaceX API</a:t>
            </a:r>
          </a:p>
        </p:txBody>
      </p:sp>
      <p:sp>
        <p:nvSpPr>
          <p:cNvPr id="2" name="TextBox 1">
            <a:extLst>
              <a:ext uri="{FF2B5EF4-FFF2-40B4-BE49-F238E27FC236}">
                <a16:creationId xmlns:a16="http://schemas.microsoft.com/office/drawing/2014/main" id="{B85FD3B1-D1D0-1189-1439-50CAFAFC0073}"/>
              </a:ext>
            </a:extLst>
          </p:cNvPr>
          <p:cNvSpPr txBox="1"/>
          <p:nvPr/>
        </p:nvSpPr>
        <p:spPr>
          <a:xfrm>
            <a:off x="8572499" y="390832"/>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2000" kern="1200">
                <a:solidFill>
                  <a:srgbClr val="FFFFFF"/>
                </a:solidFill>
                <a:latin typeface="+mn-lt"/>
                <a:ea typeface="+mn-ea"/>
                <a:cs typeface="+mn-cs"/>
                <a:hlinkClick r:id="rId2"/>
              </a:rPr>
              <a:t>GITHUB</a:t>
            </a:r>
            <a:r>
              <a:rPr lang="en-US" sz="2000" kern="1200">
                <a:solidFill>
                  <a:srgbClr val="FFFFFF"/>
                </a:solidFill>
                <a:latin typeface="+mn-lt"/>
                <a:ea typeface="+mn-ea"/>
                <a:cs typeface="+mn-cs"/>
              </a:rPr>
              <a:t> link</a:t>
            </a:r>
          </a:p>
        </p:txBody>
      </p:sp>
      <p:pic>
        <p:nvPicPr>
          <p:cNvPr id="8" name="Picture 7">
            <a:extLst>
              <a:ext uri="{FF2B5EF4-FFF2-40B4-BE49-F238E27FC236}">
                <a16:creationId xmlns:a16="http://schemas.microsoft.com/office/drawing/2014/main" id="{BAAD6AB4-1BBE-8626-E022-91366FC4094B}"/>
              </a:ext>
            </a:extLst>
          </p:cNvPr>
          <p:cNvPicPr>
            <a:picLocks noChangeAspect="1"/>
          </p:cNvPicPr>
          <p:nvPr/>
        </p:nvPicPr>
        <p:blipFill>
          <a:blip r:embed="rId3"/>
          <a:stretch>
            <a:fillRect/>
          </a:stretch>
        </p:blipFill>
        <p:spPr>
          <a:xfrm>
            <a:off x="432225" y="2040139"/>
            <a:ext cx="11327549" cy="430446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Scraping</a:t>
            </a:r>
          </a:p>
        </p:txBody>
      </p:sp>
      <p:sp>
        <p:nvSpPr>
          <p:cNvPr id="5" name="TextBox 4">
            <a:extLst>
              <a:ext uri="{FF2B5EF4-FFF2-40B4-BE49-F238E27FC236}">
                <a16:creationId xmlns:a16="http://schemas.microsoft.com/office/drawing/2014/main" id="{AE5BACB6-F984-4BCC-F8EC-6923F9ADEA5C}"/>
              </a:ext>
            </a:extLst>
          </p:cNvPr>
          <p:cNvSpPr txBox="1"/>
          <p:nvPr/>
        </p:nvSpPr>
        <p:spPr>
          <a:xfrm>
            <a:off x="8572499" y="390832"/>
            <a:ext cx="3233585" cy="873612"/>
          </a:xfrm>
          <a:prstGeom prst="rect">
            <a:avLst/>
          </a:prstGeom>
        </p:spPr>
        <p:txBody>
          <a:bodyPr vert="horz" lIns="91440" tIns="45720" rIns="91440" bIns="45720" rtlCol="0" anchor="ctr">
            <a:normAutofit/>
          </a:bodyPr>
          <a:lstStyle/>
          <a:p>
            <a:pPr>
              <a:lnSpc>
                <a:spcPct val="90000"/>
              </a:lnSpc>
              <a:spcBef>
                <a:spcPts val="1000"/>
              </a:spcBef>
            </a:pPr>
            <a:r>
              <a:rPr lang="en-US" sz="2000" kern="1200">
                <a:solidFill>
                  <a:srgbClr val="FFFFFF"/>
                </a:solidFill>
                <a:latin typeface="+mn-lt"/>
                <a:ea typeface="+mn-ea"/>
                <a:cs typeface="+mn-cs"/>
                <a:hlinkClick r:id="rId2"/>
              </a:rPr>
              <a:t>GITHUB</a:t>
            </a:r>
            <a:r>
              <a:rPr lang="en-US" sz="2000" kern="1200">
                <a:solidFill>
                  <a:srgbClr val="FFFFFF"/>
                </a:solidFill>
                <a:latin typeface="+mn-lt"/>
                <a:ea typeface="+mn-ea"/>
                <a:cs typeface="+mn-cs"/>
              </a:rPr>
              <a:t> link</a:t>
            </a:r>
          </a:p>
        </p:txBody>
      </p:sp>
      <p:pic>
        <p:nvPicPr>
          <p:cNvPr id="8" name="Picture 7">
            <a:extLst>
              <a:ext uri="{FF2B5EF4-FFF2-40B4-BE49-F238E27FC236}">
                <a16:creationId xmlns:a16="http://schemas.microsoft.com/office/drawing/2014/main" id="{2606C6E6-B72A-23DE-6939-BB4D621E2471}"/>
              </a:ext>
            </a:extLst>
          </p:cNvPr>
          <p:cNvPicPr>
            <a:picLocks noChangeAspect="1"/>
          </p:cNvPicPr>
          <p:nvPr/>
        </p:nvPicPr>
        <p:blipFill>
          <a:blip r:embed="rId3"/>
          <a:stretch>
            <a:fillRect/>
          </a:stretch>
        </p:blipFill>
        <p:spPr>
          <a:xfrm>
            <a:off x="432225" y="2068458"/>
            <a:ext cx="11327549" cy="4247829"/>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1867</TotalTime>
  <Words>1792</Words>
  <Application>Microsoft Office PowerPoint</Application>
  <PresentationFormat>Widescreen</PresentationFormat>
  <Paragraphs>247</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Skowronski, Ethan (skowroej)</cp:lastModifiedBy>
  <cp:revision>204</cp:revision>
  <dcterms:created xsi:type="dcterms:W3CDTF">2021-04-29T18:58:34Z</dcterms:created>
  <dcterms:modified xsi:type="dcterms:W3CDTF">2024-07-13T19:54:47Z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